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0" r:id="rId2"/>
    <p:sldId id="262" r:id="rId3"/>
    <p:sldId id="261" r:id="rId4"/>
    <p:sldId id="281" r:id="rId5"/>
    <p:sldId id="3039" r:id="rId6"/>
    <p:sldId id="3037" r:id="rId7"/>
    <p:sldId id="988" r:id="rId8"/>
    <p:sldId id="3040" r:id="rId9"/>
    <p:sldId id="3034" r:id="rId10"/>
    <p:sldId id="3031" r:id="rId11"/>
    <p:sldId id="3030" r:id="rId12"/>
    <p:sldId id="1219"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B337"/>
    <a:srgbClr val="192B3C"/>
    <a:srgbClr val="4C749A"/>
    <a:srgbClr val="00396F"/>
    <a:srgbClr val="4C759A"/>
    <a:srgbClr val="466686"/>
    <a:srgbClr val="4C6276"/>
    <a:srgbClr val="4C759B"/>
    <a:srgbClr val="668AAA"/>
    <a:srgbClr val="587D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5" autoAdjust="0"/>
    <p:restoredTop sz="94660"/>
  </p:normalViewPr>
  <p:slideViewPr>
    <p:cSldViewPr snapToGrid="0">
      <p:cViewPr>
        <p:scale>
          <a:sx n="66" d="100"/>
          <a:sy n="66" d="100"/>
        </p:scale>
        <p:origin x="547" y="3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D74862-9F8A-40DC-9B0A-8EC3C4273973}" type="datetimeFigureOut">
              <a:rPr lang="zh-CN" altLang="en-US" smtClean="0"/>
              <a:t>2021/10/6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76E0A-E7D7-481E-9298-3A6879E82419}" type="slidenum">
              <a:rPr lang="zh-CN" altLang="en-US" smtClean="0"/>
              <a:t>‹#›</a:t>
            </a:fld>
            <a:endParaRPr lang="zh-CN" altLang="en-US"/>
          </a:p>
        </p:txBody>
      </p:sp>
    </p:spTree>
    <p:extLst>
      <p:ext uri="{BB962C8B-B14F-4D97-AF65-F5344CB8AC3E}">
        <p14:creationId xmlns:p14="http://schemas.microsoft.com/office/powerpoint/2010/main" val="3871130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64D53-D3EE-45CF-9570-A03CABAC9A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470678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alpha val="89000"/>
          </a:schemeClr>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9212BE7-A32F-4923-9DB0-37BD12765F7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b="15000"/>
          <a:stretch/>
        </p:blipFill>
        <p:spPr>
          <a:xfrm>
            <a:off x="0" y="0"/>
            <a:ext cx="12192000" cy="6858000"/>
          </a:xfrm>
          <a:prstGeom prst="rect">
            <a:avLst/>
          </a:prstGeom>
        </p:spPr>
      </p:pic>
      <p:sp>
        <p:nvSpPr>
          <p:cNvPr id="9" name="矩形 8">
            <a:extLst>
              <a:ext uri="{FF2B5EF4-FFF2-40B4-BE49-F238E27FC236}">
                <a16:creationId xmlns:a16="http://schemas.microsoft.com/office/drawing/2014/main" id="{5DE5B4B5-693F-41AE-B87B-68BFF58B3158}"/>
              </a:ext>
            </a:extLst>
          </p:cNvPr>
          <p:cNvSpPr/>
          <p:nvPr userDrawn="1"/>
        </p:nvSpPr>
        <p:spPr>
          <a:xfrm>
            <a:off x="0" y="0"/>
            <a:ext cx="12192000" cy="6858000"/>
          </a:xfrm>
          <a:prstGeom prst="rect">
            <a:avLst/>
          </a:prstGeom>
          <a:gradFill flip="none" rotWithShape="1">
            <a:gsLst>
              <a:gs pos="48000">
                <a:schemeClr val="tx1">
                  <a:lumMod val="85000"/>
                  <a:lumOff val="15000"/>
                  <a:alpha val="87000"/>
                </a:schemeClr>
              </a:gs>
              <a:gs pos="100000">
                <a:schemeClr val="tx1">
                  <a:lumMod val="95000"/>
                  <a:lumOff val="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0056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892D7A9-F9A4-4EAD-A20C-96A41F8644BE}"/>
              </a:ext>
            </a:extLst>
          </p:cNvPr>
          <p:cNvSpPr/>
          <p:nvPr userDrawn="1"/>
        </p:nvSpPr>
        <p:spPr>
          <a:xfrm>
            <a:off x="0" y="0"/>
            <a:ext cx="12192000" cy="6858000"/>
          </a:xfrm>
          <a:prstGeom prst="rect">
            <a:avLst/>
          </a:prstGeom>
          <a:solidFill>
            <a:schemeClr val="tx1">
              <a:lumMod val="95000"/>
              <a:lumOff val="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1B897470-8A0C-4029-B6F1-E0A23BD5F3B1}"/>
              </a:ext>
            </a:extLst>
          </p:cNvPr>
          <p:cNvSpPr/>
          <p:nvPr userDrawn="1"/>
        </p:nvSpPr>
        <p:spPr>
          <a:xfrm>
            <a:off x="-1296365" y="1145894"/>
            <a:ext cx="4815068" cy="4896090"/>
          </a:xfrm>
          <a:prstGeom prst="rect">
            <a:avLst/>
          </a:prstGeom>
          <a:blipFill dpi="0" rotWithShape="1">
            <a:blip r:embed="rId3">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1804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0F6EB72-8D9E-4ACF-91DD-0934582EB1F4}"/>
              </a:ext>
            </a:extLst>
          </p:cNvPr>
          <p:cNvSpPr/>
          <p:nvPr userDrawn="1"/>
        </p:nvSpPr>
        <p:spPr>
          <a:xfrm>
            <a:off x="-1296365" y="1145894"/>
            <a:ext cx="4815068" cy="4896090"/>
          </a:xfrm>
          <a:prstGeom prst="rect">
            <a:avLst/>
          </a:prstGeom>
          <a:blipFill dpi="0" rotWithShape="1">
            <a:blip r:embed="rId3">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77349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7F3C86-F64F-4B17-8DA1-CB1F844D2D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2737"/>
          <a:stretch/>
        </p:blipFill>
        <p:spPr>
          <a:xfrm>
            <a:off x="1" y="0"/>
            <a:ext cx="4502552" cy="6858000"/>
          </a:xfrm>
          <a:prstGeom prst="rect">
            <a:avLst/>
          </a:prstGeom>
        </p:spPr>
      </p:pic>
      <p:sp>
        <p:nvSpPr>
          <p:cNvPr id="5" name="矩形 4">
            <a:extLst>
              <a:ext uri="{FF2B5EF4-FFF2-40B4-BE49-F238E27FC236}">
                <a16:creationId xmlns:a16="http://schemas.microsoft.com/office/drawing/2014/main" id="{5839F8BB-77F9-4105-96DD-4CFC8515EECB}"/>
              </a:ext>
            </a:extLst>
          </p:cNvPr>
          <p:cNvSpPr/>
          <p:nvPr userDrawn="1"/>
        </p:nvSpPr>
        <p:spPr>
          <a:xfrm>
            <a:off x="1" y="0"/>
            <a:ext cx="4502552" cy="6858000"/>
          </a:xfrm>
          <a:prstGeom prst="rect">
            <a:avLst/>
          </a:prstGeom>
          <a:solidFill>
            <a:schemeClr val="tx1">
              <a:lumMod val="95000"/>
              <a:lumOff val="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68445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E60190EB-5CC6-4CEE-9A94-691E44D8A1EE}"/>
              </a:ext>
            </a:extLst>
          </p:cNvPr>
          <p:cNvGrpSpPr/>
          <p:nvPr userDrawn="1"/>
        </p:nvGrpSpPr>
        <p:grpSpPr>
          <a:xfrm>
            <a:off x="0" y="0"/>
            <a:ext cx="12192001" cy="6858000"/>
            <a:chOff x="0" y="0"/>
            <a:chExt cx="12192001" cy="6858000"/>
          </a:xfrm>
        </p:grpSpPr>
        <p:grpSp>
          <p:nvGrpSpPr>
            <p:cNvPr id="7" name="组合 6">
              <a:extLst>
                <a:ext uri="{FF2B5EF4-FFF2-40B4-BE49-F238E27FC236}">
                  <a16:creationId xmlns:a16="http://schemas.microsoft.com/office/drawing/2014/main" id="{63687275-7F58-4AC2-9B56-36C2D4C78171}"/>
                </a:ext>
              </a:extLst>
            </p:cNvPr>
            <p:cNvGrpSpPr/>
            <p:nvPr/>
          </p:nvGrpSpPr>
          <p:grpSpPr>
            <a:xfrm>
              <a:off x="0" y="0"/>
              <a:ext cx="12192001" cy="6858000"/>
              <a:chOff x="-1" y="0"/>
              <a:chExt cx="12192001" cy="6858000"/>
            </a:xfrm>
          </p:grpSpPr>
          <p:pic>
            <p:nvPicPr>
              <p:cNvPr id="9" name="图片 8">
                <a:extLst>
                  <a:ext uri="{FF2B5EF4-FFF2-40B4-BE49-F238E27FC236}">
                    <a16:creationId xmlns:a16="http://schemas.microsoft.com/office/drawing/2014/main" id="{F3EDE250-3296-411F-A3D1-C648DA47C5E4}"/>
                  </a:ext>
                </a:extLst>
              </p:cNvPr>
              <p:cNvPicPr>
                <a:picLocks noChangeAspect="1"/>
              </p:cNvPicPr>
              <p:nvPr/>
            </p:nvPicPr>
            <p:blipFill rotWithShape="1">
              <a:blip r:embed="rId2">
                <a:extLst>
                  <a:ext uri="{28A0092B-C50C-407E-A947-70E740481C1C}">
                    <a14:useLocalDpi xmlns:a14="http://schemas.microsoft.com/office/drawing/2010/main" val="0"/>
                  </a:ext>
                </a:extLst>
              </a:blip>
              <a:srcRect t="11279" r="8932" b="10380"/>
              <a:stretch/>
            </p:blipFill>
            <p:spPr>
              <a:xfrm>
                <a:off x="6759615" y="0"/>
                <a:ext cx="5432385" cy="6858000"/>
              </a:xfrm>
              <a:prstGeom prst="rect">
                <a:avLst/>
              </a:prstGeom>
            </p:spPr>
          </p:pic>
          <p:sp>
            <p:nvSpPr>
              <p:cNvPr id="10" name="矩形 9">
                <a:extLst>
                  <a:ext uri="{FF2B5EF4-FFF2-40B4-BE49-F238E27FC236}">
                    <a16:creationId xmlns:a16="http://schemas.microsoft.com/office/drawing/2014/main" id="{C20D819A-7F16-43D5-ACF9-B00FC64874B7}"/>
                  </a:ext>
                </a:extLst>
              </p:cNvPr>
              <p:cNvSpPr/>
              <p:nvPr/>
            </p:nvSpPr>
            <p:spPr>
              <a:xfrm>
                <a:off x="-1" y="0"/>
                <a:ext cx="10764457" cy="6858000"/>
              </a:xfrm>
              <a:prstGeom prst="rect">
                <a:avLst/>
              </a:prstGeom>
              <a:gradFill flip="none" rotWithShape="1">
                <a:gsLst>
                  <a:gs pos="66000">
                    <a:srgbClr val="467BB3"/>
                  </a:gs>
                  <a:gs pos="100000">
                    <a:srgbClr val="5494D3">
                      <a:alpha val="0"/>
                    </a:srgbClr>
                  </a:gs>
                  <a:gs pos="0">
                    <a:srgbClr val="152543"/>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a:cs typeface="+mn-cs"/>
                </a:endParaRPr>
              </a:p>
            </p:txBody>
          </p:sp>
        </p:grpSp>
        <p:sp>
          <p:nvSpPr>
            <p:cNvPr id="8" name="矩形 7">
              <a:extLst>
                <a:ext uri="{FF2B5EF4-FFF2-40B4-BE49-F238E27FC236}">
                  <a16:creationId xmlns:a16="http://schemas.microsoft.com/office/drawing/2014/main" id="{A0E53903-3060-478E-8A4F-1CB93B23CFD2}"/>
                </a:ext>
              </a:extLst>
            </p:cNvPr>
            <p:cNvSpPr/>
            <p:nvPr userDrawn="1"/>
          </p:nvSpPr>
          <p:spPr>
            <a:xfrm>
              <a:off x="0" y="0"/>
              <a:ext cx="12192000" cy="6858000"/>
            </a:xfrm>
            <a:prstGeom prst="rect">
              <a:avLst/>
            </a:prstGeom>
            <a:solidFill>
              <a:schemeClr val="tx1">
                <a:lumMod val="95000"/>
                <a:lumOff val="5000"/>
                <a:alpha val="63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a:cs typeface="+mn-cs"/>
              </a:endParaRPr>
            </a:p>
          </p:txBody>
        </p:sp>
      </p:grpSp>
      <p:sp>
        <p:nvSpPr>
          <p:cNvPr id="11" name="矩形 10">
            <a:extLst>
              <a:ext uri="{FF2B5EF4-FFF2-40B4-BE49-F238E27FC236}">
                <a16:creationId xmlns:a16="http://schemas.microsoft.com/office/drawing/2014/main" id="{FF0F7783-1B20-4D77-9B39-704A5183C32F}"/>
              </a:ext>
            </a:extLst>
          </p:cNvPr>
          <p:cNvSpPr/>
          <p:nvPr userDrawn="1"/>
        </p:nvSpPr>
        <p:spPr>
          <a:xfrm>
            <a:off x="-1296365" y="1145894"/>
            <a:ext cx="4815068" cy="4896090"/>
          </a:xfrm>
          <a:prstGeom prst="rect">
            <a:avLst/>
          </a:prstGeom>
          <a:blipFill dpi="0" rotWithShape="1">
            <a:blip r:embed="rId3">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8626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B75C2DC-3B13-4C60-AEE8-5EA4D935EB69}"/>
              </a:ext>
            </a:extLst>
          </p:cNvPr>
          <p:cNvSpPr/>
          <p:nvPr userDrawn="1"/>
        </p:nvSpPr>
        <p:spPr>
          <a:xfrm>
            <a:off x="0" y="0"/>
            <a:ext cx="12192000" cy="6858000"/>
          </a:xfrm>
          <a:prstGeom prst="rect">
            <a:avLst/>
          </a:prstGeom>
          <a:solidFill>
            <a:schemeClr val="tx1">
              <a:lumMod val="95000"/>
              <a:lumOff val="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23212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56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tx1"/>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1A90F7D9-680C-4124-BA14-500A042EC665}"/>
              </a:ext>
            </a:extLst>
          </p:cNvPr>
          <p:cNvSpPr/>
          <p:nvPr userDrawn="1"/>
        </p:nvSpPr>
        <p:spPr>
          <a:xfrm>
            <a:off x="0" y="0"/>
            <a:ext cx="12192000" cy="6858000"/>
          </a:xfrm>
          <a:prstGeom prst="roundRect">
            <a:avLst>
              <a:gd name="adj" fmla="val 8667"/>
            </a:avLst>
          </a:prstGeom>
          <a:gradFill flip="none" rotWithShape="1">
            <a:gsLst>
              <a:gs pos="0">
                <a:srgbClr val="4C6276"/>
              </a:gs>
              <a:gs pos="100000">
                <a:srgbClr val="4C75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2897AC79-85AA-4297-9F2C-B8EE62C12FB6}"/>
              </a:ext>
            </a:extLst>
          </p:cNvPr>
          <p:cNvSpPr/>
          <p:nvPr userDrawn="1"/>
        </p:nvSpPr>
        <p:spPr>
          <a:xfrm>
            <a:off x="8016240" y="2148840"/>
            <a:ext cx="5806440" cy="5699759"/>
          </a:xfrm>
          <a:prstGeom prst="rect">
            <a:avLst/>
          </a:prstGeom>
          <a:blipFill dpi="0" rotWithShape="1">
            <a:blip r:embed="rId2">
              <a:alphaModFix amt="22000"/>
            </a:blip>
            <a:srcRect/>
            <a:stretch>
              <a:fillRect l="-27342" t="-31671" r="-31057" b="-287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98898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tx1"/>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1A90F7D9-680C-4124-BA14-500A042EC665}"/>
              </a:ext>
            </a:extLst>
          </p:cNvPr>
          <p:cNvSpPr/>
          <p:nvPr userDrawn="1"/>
        </p:nvSpPr>
        <p:spPr>
          <a:xfrm>
            <a:off x="0" y="0"/>
            <a:ext cx="12192000" cy="6858000"/>
          </a:xfrm>
          <a:prstGeom prst="roundRect">
            <a:avLst>
              <a:gd name="adj" fmla="val 8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34906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59894"/>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87" r:id="rId6"/>
    <p:sldLayoutId id="2147483690" r:id="rId7"/>
    <p:sldLayoutId id="2147483671" r:id="rId8"/>
    <p:sldLayoutId id="214748371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0B5857B3-9664-42DF-BB74-EB45C835BEAD}"/>
              </a:ext>
            </a:extLst>
          </p:cNvPr>
          <p:cNvGrpSpPr/>
          <p:nvPr/>
        </p:nvGrpSpPr>
        <p:grpSpPr>
          <a:xfrm>
            <a:off x="7178653" y="1096704"/>
            <a:ext cx="4442969" cy="4932743"/>
            <a:chOff x="6628436" y="1108277"/>
            <a:chExt cx="4857509" cy="4932743"/>
          </a:xfrm>
        </p:grpSpPr>
        <p:sp useBgFill="1">
          <p:nvSpPr>
            <p:cNvPr id="2" name="平行四边形 1">
              <a:extLst>
                <a:ext uri="{FF2B5EF4-FFF2-40B4-BE49-F238E27FC236}">
                  <a16:creationId xmlns:a16="http://schemas.microsoft.com/office/drawing/2014/main" id="{1A0E0F52-B0B5-4CFC-8D8B-5DF52BE2733F}"/>
                </a:ext>
              </a:extLst>
            </p:cNvPr>
            <p:cNvSpPr/>
            <p:nvPr/>
          </p:nvSpPr>
          <p:spPr>
            <a:xfrm>
              <a:off x="6628436" y="1405704"/>
              <a:ext cx="2075727" cy="4618298"/>
            </a:xfrm>
            <a:prstGeom prst="parallelogram">
              <a:avLst>
                <a:gd name="adj" fmla="val 372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8" name="平行四边形 7">
              <a:extLst>
                <a:ext uri="{FF2B5EF4-FFF2-40B4-BE49-F238E27FC236}">
                  <a16:creationId xmlns:a16="http://schemas.microsoft.com/office/drawing/2014/main" id="{34997E4F-CE83-4E1E-BEF0-CAC583F5E515}"/>
                </a:ext>
              </a:extLst>
            </p:cNvPr>
            <p:cNvSpPr/>
            <p:nvPr/>
          </p:nvSpPr>
          <p:spPr>
            <a:xfrm>
              <a:off x="8077200" y="1108277"/>
              <a:ext cx="2075727" cy="4618298"/>
            </a:xfrm>
            <a:prstGeom prst="parallelogram">
              <a:avLst>
                <a:gd name="adj" fmla="val 372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平行四边形 8">
              <a:extLst>
                <a:ext uri="{FF2B5EF4-FFF2-40B4-BE49-F238E27FC236}">
                  <a16:creationId xmlns:a16="http://schemas.microsoft.com/office/drawing/2014/main" id="{BE1CE6E1-88C0-4493-95DD-56ED2C437FD4}"/>
                </a:ext>
              </a:extLst>
            </p:cNvPr>
            <p:cNvSpPr/>
            <p:nvPr/>
          </p:nvSpPr>
          <p:spPr>
            <a:xfrm>
              <a:off x="9410218" y="1422722"/>
              <a:ext cx="2075727" cy="4618298"/>
            </a:xfrm>
            <a:prstGeom prst="parallelogram">
              <a:avLst>
                <a:gd name="adj" fmla="val 372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a:extLst>
              <a:ext uri="{FF2B5EF4-FFF2-40B4-BE49-F238E27FC236}">
                <a16:creationId xmlns:a16="http://schemas.microsoft.com/office/drawing/2014/main" id="{0214311E-FD60-438A-88E1-215BFA3B46C3}"/>
              </a:ext>
            </a:extLst>
          </p:cNvPr>
          <p:cNvGrpSpPr/>
          <p:nvPr/>
        </p:nvGrpSpPr>
        <p:grpSpPr>
          <a:xfrm>
            <a:off x="976744" y="5149927"/>
            <a:ext cx="2171517" cy="400110"/>
            <a:chOff x="897370" y="5149927"/>
            <a:chExt cx="2171517" cy="400110"/>
          </a:xfrm>
        </p:grpSpPr>
        <p:grpSp>
          <p:nvGrpSpPr>
            <p:cNvPr id="19" name="组合 18">
              <a:extLst>
                <a:ext uri="{FF2B5EF4-FFF2-40B4-BE49-F238E27FC236}">
                  <a16:creationId xmlns:a16="http://schemas.microsoft.com/office/drawing/2014/main" id="{2EB28036-3731-443C-9C27-7BE98E15FE86}"/>
                </a:ext>
              </a:extLst>
            </p:cNvPr>
            <p:cNvGrpSpPr/>
            <p:nvPr/>
          </p:nvGrpSpPr>
          <p:grpSpPr>
            <a:xfrm>
              <a:off x="897370" y="5177312"/>
              <a:ext cx="447968" cy="345340"/>
              <a:chOff x="783014" y="4863268"/>
              <a:chExt cx="447968" cy="345340"/>
            </a:xfrm>
          </p:grpSpPr>
          <p:sp>
            <p:nvSpPr>
              <p:cNvPr id="10" name="平行四边形 9">
                <a:extLst>
                  <a:ext uri="{FF2B5EF4-FFF2-40B4-BE49-F238E27FC236}">
                    <a16:creationId xmlns:a16="http://schemas.microsoft.com/office/drawing/2014/main" id="{E7E59030-7FDC-4111-B542-25E73555A818}"/>
                  </a:ext>
                </a:extLst>
              </p:cNvPr>
              <p:cNvSpPr/>
              <p:nvPr/>
            </p:nvSpPr>
            <p:spPr>
              <a:xfrm>
                <a:off x="783014" y="4863268"/>
                <a:ext cx="223984" cy="345340"/>
              </a:xfrm>
              <a:prstGeom prst="parallelogram">
                <a:avLst>
                  <a:gd name="adj" fmla="val 37268"/>
                </a:avLst>
              </a:prstGeom>
              <a:solidFill>
                <a:srgbClr val="F6B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8" name="平行四边形 17">
                <a:extLst>
                  <a:ext uri="{FF2B5EF4-FFF2-40B4-BE49-F238E27FC236}">
                    <a16:creationId xmlns:a16="http://schemas.microsoft.com/office/drawing/2014/main" id="{C0E68089-2B45-43FC-907C-AFA213927B0E}"/>
                  </a:ext>
                </a:extLst>
              </p:cNvPr>
              <p:cNvSpPr/>
              <p:nvPr/>
            </p:nvSpPr>
            <p:spPr>
              <a:xfrm>
                <a:off x="1006998" y="4863268"/>
                <a:ext cx="223984" cy="345340"/>
              </a:xfrm>
              <a:prstGeom prst="parallelogram">
                <a:avLst>
                  <a:gd name="adj" fmla="val 37268"/>
                </a:avLst>
              </a:prstGeom>
              <a:solidFill>
                <a:srgbClr val="F6B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grpSp>
        <p:sp>
          <p:nvSpPr>
            <p:cNvPr id="23" name="文本框 22">
              <a:extLst>
                <a:ext uri="{FF2B5EF4-FFF2-40B4-BE49-F238E27FC236}">
                  <a16:creationId xmlns:a16="http://schemas.microsoft.com/office/drawing/2014/main" id="{F2A41BF4-904E-4502-81F7-51242E2407EE}"/>
                </a:ext>
              </a:extLst>
            </p:cNvPr>
            <p:cNvSpPr txBox="1"/>
            <p:nvPr/>
          </p:nvSpPr>
          <p:spPr>
            <a:xfrm>
              <a:off x="1345338" y="5149927"/>
              <a:ext cx="1723549"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网络信息中心</a:t>
              </a:r>
            </a:p>
          </p:txBody>
        </p:sp>
      </p:grpSp>
      <p:grpSp>
        <p:nvGrpSpPr>
          <p:cNvPr id="34" name="组合 33">
            <a:extLst>
              <a:ext uri="{FF2B5EF4-FFF2-40B4-BE49-F238E27FC236}">
                <a16:creationId xmlns:a16="http://schemas.microsoft.com/office/drawing/2014/main" id="{1BACB373-37B0-4066-AFDE-437779A1AF92}"/>
              </a:ext>
            </a:extLst>
          </p:cNvPr>
          <p:cNvGrpSpPr/>
          <p:nvPr/>
        </p:nvGrpSpPr>
        <p:grpSpPr>
          <a:xfrm>
            <a:off x="3853890" y="5177312"/>
            <a:ext cx="2109742" cy="400110"/>
            <a:chOff x="3853890" y="5177312"/>
            <a:chExt cx="2109742" cy="400110"/>
          </a:xfrm>
        </p:grpSpPr>
        <p:grpSp>
          <p:nvGrpSpPr>
            <p:cNvPr id="20" name="组合 19">
              <a:extLst>
                <a:ext uri="{FF2B5EF4-FFF2-40B4-BE49-F238E27FC236}">
                  <a16:creationId xmlns:a16="http://schemas.microsoft.com/office/drawing/2014/main" id="{F30C5F25-5D65-4615-AF17-00F36A3299B2}"/>
                </a:ext>
              </a:extLst>
            </p:cNvPr>
            <p:cNvGrpSpPr/>
            <p:nvPr/>
          </p:nvGrpSpPr>
          <p:grpSpPr>
            <a:xfrm>
              <a:off x="3853890" y="5204697"/>
              <a:ext cx="447968" cy="345340"/>
              <a:chOff x="783014" y="4863268"/>
              <a:chExt cx="447968" cy="345340"/>
            </a:xfrm>
          </p:grpSpPr>
          <p:sp>
            <p:nvSpPr>
              <p:cNvPr id="21" name="平行四边形 20">
                <a:extLst>
                  <a:ext uri="{FF2B5EF4-FFF2-40B4-BE49-F238E27FC236}">
                    <a16:creationId xmlns:a16="http://schemas.microsoft.com/office/drawing/2014/main" id="{5375D9AF-4D80-4F0E-85BB-2ABD41A9FC5F}"/>
                  </a:ext>
                </a:extLst>
              </p:cNvPr>
              <p:cNvSpPr/>
              <p:nvPr/>
            </p:nvSpPr>
            <p:spPr>
              <a:xfrm>
                <a:off x="783014" y="4863268"/>
                <a:ext cx="223984" cy="345340"/>
              </a:xfrm>
              <a:prstGeom prst="parallelogram">
                <a:avLst>
                  <a:gd name="adj" fmla="val 37268"/>
                </a:avLst>
              </a:prstGeom>
              <a:solidFill>
                <a:srgbClr val="F6B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平行四边形 21">
                <a:extLst>
                  <a:ext uri="{FF2B5EF4-FFF2-40B4-BE49-F238E27FC236}">
                    <a16:creationId xmlns:a16="http://schemas.microsoft.com/office/drawing/2014/main" id="{0B2DE087-F58D-41EE-B524-46FCCC92A018}"/>
                  </a:ext>
                </a:extLst>
              </p:cNvPr>
              <p:cNvSpPr/>
              <p:nvPr/>
            </p:nvSpPr>
            <p:spPr>
              <a:xfrm>
                <a:off x="1006998" y="4863268"/>
                <a:ext cx="223984" cy="345340"/>
              </a:xfrm>
              <a:prstGeom prst="parallelogram">
                <a:avLst>
                  <a:gd name="adj" fmla="val 37268"/>
                </a:avLst>
              </a:prstGeom>
              <a:solidFill>
                <a:srgbClr val="F6B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26">
              <a:extLst>
                <a:ext uri="{FF2B5EF4-FFF2-40B4-BE49-F238E27FC236}">
                  <a16:creationId xmlns:a16="http://schemas.microsoft.com/office/drawing/2014/main" id="{3F7B7DA2-269F-4D25-981B-E3819C50FF56}"/>
                </a:ext>
              </a:extLst>
            </p:cNvPr>
            <p:cNvSpPr txBox="1"/>
            <p:nvPr/>
          </p:nvSpPr>
          <p:spPr>
            <a:xfrm>
              <a:off x="4313821" y="5177312"/>
              <a:ext cx="1649811" cy="400110"/>
            </a:xfrm>
            <a:prstGeom prst="rect">
              <a:avLst/>
            </a:prstGeom>
            <a:noFill/>
          </p:spPr>
          <p:txBody>
            <a:bodyPr wrap="non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2021</a:t>
              </a:r>
              <a:r>
                <a:rPr lang="zh-CN" altLang="en-US" sz="2000" b="1" dirty="0">
                  <a:solidFill>
                    <a:schemeClr val="bg1"/>
                  </a:solidFill>
                  <a:latin typeface="微软雅黑" panose="020B0503020204020204" pitchFamily="34" charset="-122"/>
                  <a:ea typeface="微软雅黑" panose="020B0503020204020204" pitchFamily="34" charset="-122"/>
                </a:rPr>
                <a:t>年</a:t>
              </a:r>
              <a:r>
                <a:rPr lang="en-US" altLang="zh-CN" sz="2000" b="1" dirty="0">
                  <a:solidFill>
                    <a:schemeClr val="bg1"/>
                  </a:solidFill>
                  <a:latin typeface="微软雅黑" panose="020B0503020204020204" pitchFamily="34" charset="-122"/>
                  <a:ea typeface="微软雅黑" panose="020B0503020204020204" pitchFamily="34" charset="-122"/>
                </a:rPr>
                <a:t>10</a:t>
              </a:r>
              <a:r>
                <a:rPr lang="zh-CN" altLang="en-US" sz="2000" b="1" dirty="0">
                  <a:solidFill>
                    <a:schemeClr val="bg1"/>
                  </a:solidFill>
                  <a:latin typeface="微软雅黑" panose="020B0503020204020204" pitchFamily="34" charset="-122"/>
                  <a:ea typeface="微软雅黑" panose="020B0503020204020204" pitchFamily="34" charset="-122"/>
                </a:rPr>
                <a:t>月</a:t>
              </a:r>
            </a:p>
          </p:txBody>
        </p:sp>
      </p:grpSp>
      <p:sp>
        <p:nvSpPr>
          <p:cNvPr id="28" name="矩形 27">
            <a:extLst>
              <a:ext uri="{FF2B5EF4-FFF2-40B4-BE49-F238E27FC236}">
                <a16:creationId xmlns:a16="http://schemas.microsoft.com/office/drawing/2014/main" id="{7C1F7618-A62D-4FEA-97DB-A034AAA85AA4}"/>
              </a:ext>
            </a:extLst>
          </p:cNvPr>
          <p:cNvSpPr/>
          <p:nvPr/>
        </p:nvSpPr>
        <p:spPr>
          <a:xfrm>
            <a:off x="844783" y="2242284"/>
            <a:ext cx="6690166" cy="1005019"/>
          </a:xfrm>
          <a:prstGeom prst="rect">
            <a:avLst/>
          </a:prstGeom>
        </p:spPr>
        <p:txBody>
          <a:bodyPr wrap="square">
            <a:spAutoFit/>
          </a:bodyPr>
          <a:lstStyle/>
          <a:p>
            <a:pPr lvl="0">
              <a:lnSpc>
                <a:spcPct val="120000"/>
              </a:lnSpc>
            </a:pPr>
            <a:r>
              <a:rPr lang="zh-CN" altLang="en-US" sz="5400" b="1" dirty="0">
                <a:solidFill>
                  <a:srgbClr val="F6B337"/>
                </a:solidFill>
                <a:latin typeface="微软雅黑" panose="020B0503020204020204" pitchFamily="34" charset="-122"/>
                <a:ea typeface="微软雅黑" panose="020B0503020204020204" pitchFamily="34" charset="-122"/>
              </a:rPr>
              <a:t>单击输入标题</a:t>
            </a:r>
          </a:p>
        </p:txBody>
      </p:sp>
      <p:sp>
        <p:nvSpPr>
          <p:cNvPr id="29" name="矩形 28">
            <a:extLst>
              <a:ext uri="{FF2B5EF4-FFF2-40B4-BE49-F238E27FC236}">
                <a16:creationId xmlns:a16="http://schemas.microsoft.com/office/drawing/2014/main" id="{86EDDD7E-D633-40D3-B356-A9981B785D5E}"/>
              </a:ext>
            </a:extLst>
          </p:cNvPr>
          <p:cNvSpPr/>
          <p:nvPr/>
        </p:nvSpPr>
        <p:spPr>
          <a:xfrm>
            <a:off x="844783" y="3520382"/>
            <a:ext cx="5333284" cy="481863"/>
          </a:xfrm>
          <a:prstGeom prst="rect">
            <a:avLst/>
          </a:prstGeom>
        </p:spPr>
        <p:txBody>
          <a:bodyPr wrap="square">
            <a:spAutoFit/>
          </a:bodyPr>
          <a:lstStyle/>
          <a:p>
            <a:pPr lvl="0">
              <a:lnSpc>
                <a:spcPct val="150000"/>
              </a:lnSpc>
            </a:pPr>
            <a:r>
              <a:rPr lang="zh-CN" altLang="en-US" sz="2000" b="1" dirty="0">
                <a:solidFill>
                  <a:prstClr val="white"/>
                </a:solidFill>
                <a:latin typeface="楷体" panose="02010609060101010101" pitchFamily="49" charset="-122"/>
                <a:ea typeface="楷体" panose="02010609060101010101" pitchFamily="49" charset="-122"/>
              </a:rPr>
              <a:t>单击输入副标题</a:t>
            </a:r>
            <a:endParaRPr lang="en-US" altLang="zh-CN" sz="2000" b="1" dirty="0">
              <a:solidFill>
                <a:prstClr val="white"/>
              </a:solidFill>
              <a:latin typeface="楷体" panose="02010609060101010101" pitchFamily="49" charset="-122"/>
              <a:ea typeface="楷体" panose="02010609060101010101" pitchFamily="49" charset="-122"/>
            </a:endParaRPr>
          </a:p>
        </p:txBody>
      </p:sp>
      <p:cxnSp>
        <p:nvCxnSpPr>
          <p:cNvPr id="31" name="直接连接符 30">
            <a:extLst>
              <a:ext uri="{FF2B5EF4-FFF2-40B4-BE49-F238E27FC236}">
                <a16:creationId xmlns:a16="http://schemas.microsoft.com/office/drawing/2014/main" id="{6786C10E-429D-4D93-BED8-CCCB6C8DF89D}"/>
              </a:ext>
            </a:extLst>
          </p:cNvPr>
          <p:cNvCxnSpPr>
            <a:cxnSpLocks/>
          </p:cNvCxnSpPr>
          <p:nvPr/>
        </p:nvCxnSpPr>
        <p:spPr>
          <a:xfrm>
            <a:off x="952399" y="3429000"/>
            <a:ext cx="482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036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7A35045-C686-4932-B445-E3C67469B97D}"/>
              </a:ext>
            </a:extLst>
          </p:cNvPr>
          <p:cNvSpPr txBox="1"/>
          <p:nvPr/>
        </p:nvSpPr>
        <p:spPr>
          <a:xfrm>
            <a:off x="692954" y="1458452"/>
            <a:ext cx="5403046" cy="1069845"/>
          </a:xfrm>
          <a:prstGeom prst="rect">
            <a:avLst/>
          </a:prstGeom>
          <a:noFill/>
        </p:spPr>
        <p:txBody>
          <a:bodyPr wrap="square" rtlCol="0">
            <a:spAutoFit/>
          </a:bodyPr>
          <a:lstStyle/>
          <a:p>
            <a:pPr>
              <a:lnSpc>
                <a:spcPct val="150000"/>
              </a:lnSpc>
              <a:defRPr/>
            </a:pPr>
            <a:r>
              <a:rPr kumimoji="0" lang="zh-CN" altLang="en-US" sz="48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rPr>
              <a:t>单击</a:t>
            </a:r>
            <a:r>
              <a:rPr lang="zh-CN" altLang="en-US" sz="4800" b="1" dirty="0">
                <a:solidFill>
                  <a:srgbClr val="00396F"/>
                </a:solidFill>
                <a:latin typeface="微软雅黑" panose="020B0503020204020204" charset="-122"/>
                <a:ea typeface="微软雅黑" panose="020B0503020204020204" charset="-122"/>
                <a:sym typeface="+mn-ea"/>
              </a:rPr>
              <a:t>输入内容</a:t>
            </a:r>
            <a:endParaRPr kumimoji="0" sz="40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endParaRPr>
          </a:p>
        </p:txBody>
      </p:sp>
      <p:sp>
        <p:nvSpPr>
          <p:cNvPr id="6" name="矩形 5">
            <a:extLst>
              <a:ext uri="{FF2B5EF4-FFF2-40B4-BE49-F238E27FC236}">
                <a16:creationId xmlns:a16="http://schemas.microsoft.com/office/drawing/2014/main" id="{40A6895F-3385-4FAE-A5AF-A9F9140FE0E8}"/>
              </a:ext>
            </a:extLst>
          </p:cNvPr>
          <p:cNvSpPr/>
          <p:nvPr/>
        </p:nvSpPr>
        <p:spPr>
          <a:xfrm>
            <a:off x="692954" y="3429000"/>
            <a:ext cx="3751508" cy="858377"/>
          </a:xfrm>
          <a:prstGeom prst="rect">
            <a:avLst/>
          </a:prstGeom>
        </p:spPr>
        <p:txBody>
          <a:bodyPr wrap="square">
            <a:spAutoFit/>
          </a:bodyPr>
          <a:lstStyle/>
          <a:p>
            <a:pPr lvl="0">
              <a:lnSpc>
                <a:spcPct val="150000"/>
              </a:lnSpc>
              <a:defRPr/>
            </a:pPr>
            <a:r>
              <a:rPr lang="zh-CN" altLang="en-US" b="1" dirty="0">
                <a:solidFill>
                  <a:srgbClr val="668AAA"/>
                </a:solidFill>
                <a:latin typeface="楷体" panose="02010609060101010101" pitchFamily="49" charset="-122"/>
                <a:ea typeface="楷体" panose="02010609060101010101" pitchFamily="49" charset="-122"/>
                <a:sym typeface="+mn-ea"/>
              </a:rPr>
              <a:t>单击输入内容单击输入内容单击输入内容单击输入内容单击输入内容</a:t>
            </a:r>
          </a:p>
        </p:txBody>
      </p:sp>
      <p:grpSp>
        <p:nvGrpSpPr>
          <p:cNvPr id="9" name="组合 8">
            <a:extLst>
              <a:ext uri="{FF2B5EF4-FFF2-40B4-BE49-F238E27FC236}">
                <a16:creationId xmlns:a16="http://schemas.microsoft.com/office/drawing/2014/main" id="{C636E329-E233-4A76-8C73-0FCA81EDB11D}"/>
              </a:ext>
            </a:extLst>
          </p:cNvPr>
          <p:cNvGrpSpPr/>
          <p:nvPr/>
        </p:nvGrpSpPr>
        <p:grpSpPr>
          <a:xfrm>
            <a:off x="6819900" y="1076064"/>
            <a:ext cx="4203772" cy="2180790"/>
            <a:chOff x="7543800" y="1086459"/>
            <a:chExt cx="4203772" cy="2180790"/>
          </a:xfrm>
        </p:grpSpPr>
        <p:sp>
          <p:nvSpPr>
            <p:cNvPr id="5" name="矩形 4">
              <a:extLst>
                <a:ext uri="{FF2B5EF4-FFF2-40B4-BE49-F238E27FC236}">
                  <a16:creationId xmlns:a16="http://schemas.microsoft.com/office/drawing/2014/main" id="{C0EBF724-CC01-42C5-887C-A620783B88AC}"/>
                </a:ext>
              </a:extLst>
            </p:cNvPr>
            <p:cNvSpPr/>
            <p:nvPr/>
          </p:nvSpPr>
          <p:spPr>
            <a:xfrm>
              <a:off x="7543800" y="1993374"/>
              <a:ext cx="4203772" cy="1273875"/>
            </a:xfrm>
            <a:prstGeom prst="rect">
              <a:avLst/>
            </a:prstGeom>
          </p:spPr>
          <p:txBody>
            <a:bodyPr wrap="square">
              <a:spAutoFit/>
            </a:bodyPr>
            <a:lstStyle/>
            <a:p>
              <a:pPr lvl="0">
                <a:lnSpc>
                  <a:spcPct val="150000"/>
                </a:lnSpc>
                <a:defRPr/>
              </a:pPr>
              <a:r>
                <a:rPr lang="zh-CN" altLang="en-US" b="1" dirty="0">
                  <a:solidFill>
                    <a:srgbClr val="668AAA"/>
                  </a:solidFill>
                  <a:latin typeface="楷体" panose="02010609060101010101" pitchFamily="49" charset="-122"/>
                  <a:ea typeface="楷体" panose="02010609060101010101" pitchFamily="49" charset="-122"/>
                  <a:sym typeface="+mn-ea"/>
                </a:rPr>
                <a:t>单击输入内容单击输入内容单击输入内容单击输入内容单击输入内容单击输入内容单击输入内容</a:t>
              </a:r>
            </a:p>
          </p:txBody>
        </p:sp>
        <p:sp>
          <p:nvSpPr>
            <p:cNvPr id="8" name="文本框 7">
              <a:extLst>
                <a:ext uri="{FF2B5EF4-FFF2-40B4-BE49-F238E27FC236}">
                  <a16:creationId xmlns:a16="http://schemas.microsoft.com/office/drawing/2014/main" id="{6E0B6C5D-89CB-4936-A812-3BF3FBE2569F}"/>
                </a:ext>
              </a:extLst>
            </p:cNvPr>
            <p:cNvSpPr txBox="1"/>
            <p:nvPr/>
          </p:nvSpPr>
          <p:spPr>
            <a:xfrm>
              <a:off x="7543800" y="1086459"/>
              <a:ext cx="3955246" cy="743986"/>
            </a:xfrm>
            <a:prstGeom prst="rect">
              <a:avLst/>
            </a:prstGeom>
            <a:noFill/>
          </p:spPr>
          <p:txBody>
            <a:bodyPr wrap="square" rtlCol="0">
              <a:spAutoFit/>
            </a:bodyPr>
            <a:lstStyle/>
            <a:p>
              <a:pPr>
                <a:lnSpc>
                  <a:spcPct val="150000"/>
                </a:lnSpc>
                <a:defRPr/>
              </a:pPr>
              <a:r>
                <a:rPr kumimoji="0" lang="zh-CN" altLang="en-US" sz="32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rPr>
                <a:t>单击</a:t>
              </a:r>
              <a:r>
                <a:rPr lang="zh-CN" altLang="en-US" sz="3200" b="1" dirty="0">
                  <a:solidFill>
                    <a:srgbClr val="00396F"/>
                  </a:solidFill>
                  <a:latin typeface="微软雅黑" panose="020B0503020204020204" charset="-122"/>
                  <a:ea typeface="微软雅黑" panose="020B0503020204020204" charset="-122"/>
                  <a:sym typeface="+mn-ea"/>
                </a:rPr>
                <a:t>输入二级内容</a:t>
              </a:r>
              <a:endParaRPr kumimoji="0" sz="24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endParaRPr>
            </a:p>
          </p:txBody>
        </p:sp>
      </p:grpSp>
      <p:grpSp>
        <p:nvGrpSpPr>
          <p:cNvPr id="10" name="组合 9">
            <a:extLst>
              <a:ext uri="{FF2B5EF4-FFF2-40B4-BE49-F238E27FC236}">
                <a16:creationId xmlns:a16="http://schemas.microsoft.com/office/drawing/2014/main" id="{C53719F4-A516-439F-BF16-447D78336EE5}"/>
              </a:ext>
            </a:extLst>
          </p:cNvPr>
          <p:cNvGrpSpPr/>
          <p:nvPr/>
        </p:nvGrpSpPr>
        <p:grpSpPr>
          <a:xfrm>
            <a:off x="6819900" y="3935169"/>
            <a:ext cx="4203772" cy="2180790"/>
            <a:chOff x="7543800" y="1086459"/>
            <a:chExt cx="4203772" cy="2180790"/>
          </a:xfrm>
        </p:grpSpPr>
        <p:sp>
          <p:nvSpPr>
            <p:cNvPr id="11" name="矩形 10">
              <a:extLst>
                <a:ext uri="{FF2B5EF4-FFF2-40B4-BE49-F238E27FC236}">
                  <a16:creationId xmlns:a16="http://schemas.microsoft.com/office/drawing/2014/main" id="{D60D7957-F025-4837-A5B7-63AB0F2E2A21}"/>
                </a:ext>
              </a:extLst>
            </p:cNvPr>
            <p:cNvSpPr/>
            <p:nvPr/>
          </p:nvSpPr>
          <p:spPr>
            <a:xfrm>
              <a:off x="7543800" y="1993374"/>
              <a:ext cx="4203772" cy="1273875"/>
            </a:xfrm>
            <a:prstGeom prst="rect">
              <a:avLst/>
            </a:prstGeom>
          </p:spPr>
          <p:txBody>
            <a:bodyPr wrap="square">
              <a:spAutoFit/>
            </a:bodyPr>
            <a:lstStyle/>
            <a:p>
              <a:pPr lvl="0">
                <a:lnSpc>
                  <a:spcPct val="150000"/>
                </a:lnSpc>
                <a:defRPr/>
              </a:pPr>
              <a:r>
                <a:rPr lang="zh-CN" altLang="en-US" b="1" dirty="0">
                  <a:solidFill>
                    <a:srgbClr val="668AAA"/>
                  </a:solidFill>
                  <a:latin typeface="楷体" panose="02010609060101010101" pitchFamily="49" charset="-122"/>
                  <a:ea typeface="楷体" panose="02010609060101010101" pitchFamily="49" charset="-122"/>
                  <a:sym typeface="+mn-ea"/>
                </a:rPr>
                <a:t>单击输入内容单击输入内容单击输入内容单击输入内容单击输入内容单击输入内容单击输入内容</a:t>
              </a:r>
            </a:p>
          </p:txBody>
        </p:sp>
        <p:sp>
          <p:nvSpPr>
            <p:cNvPr id="12" name="文本框 11">
              <a:extLst>
                <a:ext uri="{FF2B5EF4-FFF2-40B4-BE49-F238E27FC236}">
                  <a16:creationId xmlns:a16="http://schemas.microsoft.com/office/drawing/2014/main" id="{948F65E1-F7AB-4C4D-90F9-41386F6BA9A9}"/>
                </a:ext>
              </a:extLst>
            </p:cNvPr>
            <p:cNvSpPr txBox="1"/>
            <p:nvPr/>
          </p:nvSpPr>
          <p:spPr>
            <a:xfrm>
              <a:off x="7543800" y="1086459"/>
              <a:ext cx="3955246" cy="743986"/>
            </a:xfrm>
            <a:prstGeom prst="rect">
              <a:avLst/>
            </a:prstGeom>
            <a:noFill/>
          </p:spPr>
          <p:txBody>
            <a:bodyPr wrap="square" rtlCol="0">
              <a:spAutoFit/>
            </a:bodyPr>
            <a:lstStyle/>
            <a:p>
              <a:pPr>
                <a:lnSpc>
                  <a:spcPct val="150000"/>
                </a:lnSpc>
                <a:defRPr/>
              </a:pPr>
              <a:r>
                <a:rPr kumimoji="0" lang="zh-CN" altLang="en-US" sz="32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rPr>
                <a:t>单击</a:t>
              </a:r>
              <a:r>
                <a:rPr lang="zh-CN" altLang="en-US" sz="3200" b="1" dirty="0">
                  <a:solidFill>
                    <a:srgbClr val="00396F"/>
                  </a:solidFill>
                  <a:latin typeface="微软雅黑" panose="020B0503020204020204" charset="-122"/>
                  <a:ea typeface="微软雅黑" panose="020B0503020204020204" charset="-122"/>
                  <a:sym typeface="+mn-ea"/>
                </a:rPr>
                <a:t>输入二级内容</a:t>
              </a:r>
              <a:endParaRPr kumimoji="0" sz="24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endParaRPr>
            </a:p>
          </p:txBody>
        </p:sp>
      </p:grpSp>
      <p:cxnSp>
        <p:nvCxnSpPr>
          <p:cNvPr id="14" name="直接连接符 13">
            <a:extLst>
              <a:ext uri="{FF2B5EF4-FFF2-40B4-BE49-F238E27FC236}">
                <a16:creationId xmlns:a16="http://schemas.microsoft.com/office/drawing/2014/main" id="{295215F5-559A-4705-9181-0CE6B953750B}"/>
              </a:ext>
            </a:extLst>
          </p:cNvPr>
          <p:cNvCxnSpPr>
            <a:stCxn id="4" idx="3"/>
          </p:cNvCxnSpPr>
          <p:nvPr/>
        </p:nvCxnSpPr>
        <p:spPr>
          <a:xfrm>
            <a:off x="6096000" y="1993375"/>
            <a:ext cx="0" cy="5215145"/>
          </a:xfrm>
          <a:prstGeom prst="line">
            <a:avLst/>
          </a:prstGeom>
          <a:ln w="952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椭圆 15">
            <a:extLst>
              <a:ext uri="{FF2B5EF4-FFF2-40B4-BE49-F238E27FC236}">
                <a16:creationId xmlns:a16="http://schemas.microsoft.com/office/drawing/2014/main" id="{61018D99-5AD3-4FDD-855F-82A2277D5659}"/>
              </a:ext>
            </a:extLst>
          </p:cNvPr>
          <p:cNvSpPr>
            <a:spLocks noChangeAspect="1"/>
          </p:cNvSpPr>
          <p:nvPr/>
        </p:nvSpPr>
        <p:spPr>
          <a:xfrm>
            <a:off x="5556000" y="1086459"/>
            <a:ext cx="1080000" cy="1080000"/>
          </a:xfrm>
          <a:prstGeom prst="ellipse">
            <a:avLst/>
          </a:prstGeom>
          <a:solidFill>
            <a:srgbClr val="003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03C69B81-D63D-47DF-B1CA-F75CDF0B1C38}"/>
              </a:ext>
            </a:extLst>
          </p:cNvPr>
          <p:cNvSpPr>
            <a:spLocks noChangeAspect="1"/>
          </p:cNvSpPr>
          <p:nvPr/>
        </p:nvSpPr>
        <p:spPr>
          <a:xfrm>
            <a:off x="5556000" y="3827812"/>
            <a:ext cx="1080000" cy="1080000"/>
          </a:xfrm>
          <a:prstGeom prst="ellipse">
            <a:avLst/>
          </a:prstGeom>
          <a:solidFill>
            <a:srgbClr val="F6B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a:extLst>
              <a:ext uri="{FF2B5EF4-FFF2-40B4-BE49-F238E27FC236}">
                <a16:creationId xmlns:a16="http://schemas.microsoft.com/office/drawing/2014/main" id="{2687DF3B-FF9A-4CA3-920E-CF5CB7881417}"/>
              </a:ext>
            </a:extLst>
          </p:cNvPr>
          <p:cNvSpPr/>
          <p:nvPr/>
        </p:nvSpPr>
        <p:spPr>
          <a:xfrm>
            <a:off x="6028690" y="2945479"/>
            <a:ext cx="134620" cy="155050"/>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a:extLst>
              <a:ext uri="{FF2B5EF4-FFF2-40B4-BE49-F238E27FC236}">
                <a16:creationId xmlns:a16="http://schemas.microsoft.com/office/drawing/2014/main" id="{31EE66FC-042F-4CD1-A4FA-87BCD0F94FD4}"/>
              </a:ext>
            </a:extLst>
          </p:cNvPr>
          <p:cNvSpPr/>
          <p:nvPr/>
        </p:nvSpPr>
        <p:spPr>
          <a:xfrm>
            <a:off x="6028690" y="5322023"/>
            <a:ext cx="134620" cy="155050"/>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a:extLst>
              <a:ext uri="{FF2B5EF4-FFF2-40B4-BE49-F238E27FC236}">
                <a16:creationId xmlns:a16="http://schemas.microsoft.com/office/drawing/2014/main" id="{EF129A0D-12C9-4161-B21C-89CC7BBB8952}"/>
              </a:ext>
            </a:extLst>
          </p:cNvPr>
          <p:cNvCxnSpPr/>
          <p:nvPr/>
        </p:nvCxnSpPr>
        <p:spPr>
          <a:xfrm flipV="1">
            <a:off x="822960" y="2619916"/>
            <a:ext cx="1051560" cy="0"/>
          </a:xfrm>
          <a:prstGeom prst="line">
            <a:avLst/>
          </a:prstGeom>
          <a:ln>
            <a:solidFill>
              <a:srgbClr val="668AAA"/>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B3C114F7-1E48-4788-A9A9-4F07290E8A62}"/>
              </a:ext>
            </a:extLst>
          </p:cNvPr>
          <p:cNvSpPr txBox="1"/>
          <p:nvPr/>
        </p:nvSpPr>
        <p:spPr>
          <a:xfrm>
            <a:off x="745810" y="2619916"/>
            <a:ext cx="3955246" cy="581057"/>
          </a:xfrm>
          <a:prstGeom prst="rect">
            <a:avLst/>
          </a:prstGeom>
          <a:noFill/>
        </p:spPr>
        <p:txBody>
          <a:bodyPr wrap="square" rtlCol="0">
            <a:spAutoFit/>
          </a:bodyPr>
          <a:lstStyle/>
          <a:p>
            <a:pPr>
              <a:lnSpc>
                <a:spcPct val="150000"/>
              </a:lnSpc>
              <a:defRPr/>
            </a:pPr>
            <a:r>
              <a:rPr kumimoji="0" lang="zh-CN" altLang="en-US" sz="2400" b="1" i="0" u="none" strike="noStrike" kern="1200" cap="none" spc="0" normalizeH="0" baseline="0" noProof="0" dirty="0">
                <a:ln>
                  <a:noFill/>
                </a:ln>
                <a:solidFill>
                  <a:srgbClr val="F6B337"/>
                </a:solidFill>
                <a:effectLst/>
                <a:uLnTx/>
                <a:uFillTx/>
                <a:latin typeface="微软雅黑" panose="020B0503020204020204" charset="-122"/>
                <a:ea typeface="微软雅黑" panose="020B0503020204020204" charset="-122"/>
                <a:cs typeface="+mn-cs"/>
                <a:sym typeface="+mn-ea"/>
              </a:rPr>
              <a:t>单击</a:t>
            </a:r>
            <a:r>
              <a:rPr lang="zh-CN" altLang="en-US" sz="2400" b="1" dirty="0">
                <a:solidFill>
                  <a:srgbClr val="F6B337"/>
                </a:solidFill>
                <a:latin typeface="微软雅黑" panose="020B0503020204020204" charset="-122"/>
                <a:ea typeface="微软雅黑" panose="020B0503020204020204" charset="-122"/>
                <a:sym typeface="+mn-ea"/>
              </a:rPr>
              <a:t>输入内容</a:t>
            </a:r>
            <a:endParaRPr kumimoji="0" b="1" i="0" u="none" strike="noStrike" kern="1200" cap="none" spc="0" normalizeH="0" baseline="0" noProof="0" dirty="0">
              <a:ln>
                <a:noFill/>
              </a:ln>
              <a:solidFill>
                <a:srgbClr val="F6B337"/>
              </a:solidFill>
              <a:effectLst/>
              <a:uLnTx/>
              <a:uFillTx/>
              <a:latin typeface="微软雅黑" panose="020B0503020204020204" charset="-122"/>
              <a:ea typeface="微软雅黑" panose="020B0503020204020204" charset="-122"/>
              <a:sym typeface="+mn-ea"/>
            </a:endParaRPr>
          </a:p>
        </p:txBody>
      </p:sp>
      <p:sp>
        <p:nvSpPr>
          <p:cNvPr id="24" name="矩形 23">
            <a:extLst>
              <a:ext uri="{FF2B5EF4-FFF2-40B4-BE49-F238E27FC236}">
                <a16:creationId xmlns:a16="http://schemas.microsoft.com/office/drawing/2014/main" id="{4983FCA9-6EAA-44AD-9FFF-054010320AD9}"/>
              </a:ext>
            </a:extLst>
          </p:cNvPr>
          <p:cNvSpPr/>
          <p:nvPr/>
        </p:nvSpPr>
        <p:spPr>
          <a:xfrm>
            <a:off x="692954" y="4623061"/>
            <a:ext cx="3751508" cy="858377"/>
          </a:xfrm>
          <a:prstGeom prst="rect">
            <a:avLst/>
          </a:prstGeom>
        </p:spPr>
        <p:txBody>
          <a:bodyPr wrap="square">
            <a:spAutoFit/>
          </a:bodyPr>
          <a:lstStyle/>
          <a:p>
            <a:pPr lvl="0">
              <a:lnSpc>
                <a:spcPct val="150000"/>
              </a:lnSpc>
              <a:defRPr/>
            </a:pPr>
            <a:r>
              <a:rPr lang="zh-CN" altLang="en-US" b="1" dirty="0">
                <a:solidFill>
                  <a:srgbClr val="668AAA"/>
                </a:solidFill>
                <a:latin typeface="楷体" panose="02010609060101010101" pitchFamily="49" charset="-122"/>
                <a:ea typeface="楷体" panose="02010609060101010101" pitchFamily="49" charset="-122"/>
                <a:sym typeface="+mn-ea"/>
              </a:rPr>
              <a:t>单击输入内容单击输入内容单击输入内容单击输入内容单击输入内容</a:t>
            </a:r>
          </a:p>
        </p:txBody>
      </p:sp>
      <p:sp>
        <p:nvSpPr>
          <p:cNvPr id="25" name="KSO_Shape">
            <a:extLst>
              <a:ext uri="{FF2B5EF4-FFF2-40B4-BE49-F238E27FC236}">
                <a16:creationId xmlns:a16="http://schemas.microsoft.com/office/drawing/2014/main" id="{764BB476-D085-4160-8C80-435538950C98}"/>
              </a:ext>
            </a:extLst>
          </p:cNvPr>
          <p:cNvSpPr>
            <a:spLocks/>
          </p:cNvSpPr>
          <p:nvPr/>
        </p:nvSpPr>
        <p:spPr bwMode="auto">
          <a:xfrm>
            <a:off x="5754378" y="1321588"/>
            <a:ext cx="683242" cy="609741"/>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noFill/>
          <a:ln w="28575">
            <a:solidFill>
              <a:schemeClr val="bg1"/>
            </a:solidFill>
          </a:ln>
          <a:extLst/>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9" name="KSO_Shape">
            <a:extLst>
              <a:ext uri="{FF2B5EF4-FFF2-40B4-BE49-F238E27FC236}">
                <a16:creationId xmlns:a16="http://schemas.microsoft.com/office/drawing/2014/main" id="{E8C5CCEE-2E68-48B7-AB21-1DD609B5EAF0}"/>
              </a:ext>
            </a:extLst>
          </p:cNvPr>
          <p:cNvSpPr>
            <a:spLocks/>
          </p:cNvSpPr>
          <p:nvPr/>
        </p:nvSpPr>
        <p:spPr bwMode="auto">
          <a:xfrm rot="16200000">
            <a:off x="5798582" y="4023640"/>
            <a:ext cx="594835" cy="716195"/>
          </a:xfrm>
          <a:custGeom>
            <a:avLst/>
            <a:gdLst>
              <a:gd name="T0" fmla="*/ 686385 w 13624"/>
              <a:gd name="T1" fmla="*/ 84727 h 15172"/>
              <a:gd name="T2" fmla="*/ 669887 w 13624"/>
              <a:gd name="T3" fmla="*/ 64792 h 15172"/>
              <a:gd name="T4" fmla="*/ 653508 w 13624"/>
              <a:gd name="T5" fmla="*/ 47585 h 15172"/>
              <a:gd name="T6" fmla="*/ 637366 w 13624"/>
              <a:gd name="T7" fmla="*/ 33108 h 15172"/>
              <a:gd name="T8" fmla="*/ 621224 w 13624"/>
              <a:gd name="T9" fmla="*/ 21241 h 15172"/>
              <a:gd name="T10" fmla="*/ 605201 w 13624"/>
              <a:gd name="T11" fmla="*/ 11985 h 15172"/>
              <a:gd name="T12" fmla="*/ 589415 w 13624"/>
              <a:gd name="T13" fmla="*/ 5221 h 15172"/>
              <a:gd name="T14" fmla="*/ 573748 w 13624"/>
              <a:gd name="T15" fmla="*/ 1305 h 15172"/>
              <a:gd name="T16" fmla="*/ 558200 w 13624"/>
              <a:gd name="T17" fmla="*/ 0 h 15172"/>
              <a:gd name="T18" fmla="*/ 149431 w 13624"/>
              <a:gd name="T19" fmla="*/ 580988 h 15172"/>
              <a:gd name="T20" fmla="*/ 149668 w 13624"/>
              <a:gd name="T21" fmla="*/ 1215612 h 15172"/>
              <a:gd name="T22" fmla="*/ 558200 w 13624"/>
              <a:gd name="T23" fmla="*/ 1800397 h 15172"/>
              <a:gd name="T24" fmla="*/ 569831 w 13624"/>
              <a:gd name="T25" fmla="*/ 1799685 h 15172"/>
              <a:gd name="T26" fmla="*/ 585380 w 13624"/>
              <a:gd name="T27" fmla="*/ 1796244 h 15172"/>
              <a:gd name="T28" fmla="*/ 601165 w 13624"/>
              <a:gd name="T29" fmla="*/ 1790310 h 15172"/>
              <a:gd name="T30" fmla="*/ 617189 w 13624"/>
              <a:gd name="T31" fmla="*/ 1781766 h 15172"/>
              <a:gd name="T32" fmla="*/ 633212 w 13624"/>
              <a:gd name="T33" fmla="*/ 1770493 h 15172"/>
              <a:gd name="T34" fmla="*/ 649472 w 13624"/>
              <a:gd name="T35" fmla="*/ 1756609 h 15172"/>
              <a:gd name="T36" fmla="*/ 665733 w 13624"/>
              <a:gd name="T37" fmla="*/ 1739996 h 15172"/>
              <a:gd name="T38" fmla="*/ 682231 w 13624"/>
              <a:gd name="T39" fmla="*/ 1720772 h 15172"/>
              <a:gd name="T40" fmla="*/ 1344403 w 13624"/>
              <a:gd name="T41" fmla="*/ 1051379 h 15172"/>
              <a:gd name="T42" fmla="*/ 1414786 w 13624"/>
              <a:gd name="T43" fmla="*/ 1042360 h 15172"/>
              <a:gd name="T44" fmla="*/ 1449918 w 13624"/>
              <a:gd name="T45" fmla="*/ 1035952 h 15172"/>
              <a:gd name="T46" fmla="*/ 1481965 w 13624"/>
              <a:gd name="T47" fmla="*/ 1028358 h 15172"/>
              <a:gd name="T48" fmla="*/ 1504634 w 13624"/>
              <a:gd name="T49" fmla="*/ 1021119 h 15172"/>
              <a:gd name="T50" fmla="*/ 1527423 w 13624"/>
              <a:gd name="T51" fmla="*/ 1010795 h 15172"/>
              <a:gd name="T52" fmla="*/ 1549855 w 13624"/>
              <a:gd name="T53" fmla="*/ 997148 h 15172"/>
              <a:gd name="T54" fmla="*/ 1572407 w 13624"/>
              <a:gd name="T55" fmla="*/ 980417 h 15172"/>
              <a:gd name="T56" fmla="*/ 1587599 w 13624"/>
              <a:gd name="T57" fmla="*/ 966414 h 15172"/>
              <a:gd name="T58" fmla="*/ 1602910 w 13624"/>
              <a:gd name="T59" fmla="*/ 947071 h 15172"/>
              <a:gd name="T60" fmla="*/ 1610743 w 13624"/>
              <a:gd name="T61" fmla="*/ 931882 h 15172"/>
              <a:gd name="T62" fmla="*/ 1614304 w 13624"/>
              <a:gd name="T63" fmla="*/ 921440 h 15172"/>
              <a:gd name="T64" fmla="*/ 1616322 w 13624"/>
              <a:gd name="T65" fmla="*/ 910878 h 15172"/>
              <a:gd name="T66" fmla="*/ 1617034 w 13624"/>
              <a:gd name="T67" fmla="*/ 900080 h 15172"/>
              <a:gd name="T68" fmla="*/ 1616441 w 13624"/>
              <a:gd name="T69" fmla="*/ 888332 h 15172"/>
              <a:gd name="T70" fmla="*/ 1613711 w 13624"/>
              <a:gd name="T71" fmla="*/ 873380 h 15172"/>
              <a:gd name="T72" fmla="*/ 1609082 w 13624"/>
              <a:gd name="T73" fmla="*/ 859140 h 15172"/>
              <a:gd name="T74" fmla="*/ 1602079 w 13624"/>
              <a:gd name="T75" fmla="*/ 845850 h 15172"/>
              <a:gd name="T76" fmla="*/ 1592940 w 13624"/>
              <a:gd name="T77" fmla="*/ 833271 h 15172"/>
              <a:gd name="T78" fmla="*/ 1581902 w 13624"/>
              <a:gd name="T79" fmla="*/ 821642 h 15172"/>
              <a:gd name="T80" fmla="*/ 1568490 w 13624"/>
              <a:gd name="T81" fmla="*/ 810725 h 15172"/>
              <a:gd name="T82" fmla="*/ 1553060 w 13624"/>
              <a:gd name="T83" fmla="*/ 800638 h 15172"/>
              <a:gd name="T84" fmla="*/ 1535494 w 13624"/>
              <a:gd name="T85" fmla="*/ 791382 h 15172"/>
              <a:gd name="T86" fmla="*/ 1515791 w 13624"/>
              <a:gd name="T87" fmla="*/ 782957 h 15172"/>
              <a:gd name="T88" fmla="*/ 1493952 w 13624"/>
              <a:gd name="T89" fmla="*/ 775481 h 15172"/>
              <a:gd name="T90" fmla="*/ 1463686 w 13624"/>
              <a:gd name="T91" fmla="*/ 767056 h 15172"/>
              <a:gd name="T92" fmla="*/ 1408258 w 13624"/>
              <a:gd name="T93" fmla="*/ 756376 h 15172"/>
              <a:gd name="T94" fmla="*/ 1344403 w 13624"/>
              <a:gd name="T95" fmla="*/ 749018 h 151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624" h="15172">
                <a:moveTo>
                  <a:pt x="11327" y="6312"/>
                </a:moveTo>
                <a:lnTo>
                  <a:pt x="10515" y="6254"/>
                </a:lnTo>
                <a:lnTo>
                  <a:pt x="5783" y="714"/>
                </a:lnTo>
                <a:lnTo>
                  <a:pt x="5748" y="670"/>
                </a:lnTo>
                <a:lnTo>
                  <a:pt x="5714" y="628"/>
                </a:lnTo>
                <a:lnTo>
                  <a:pt x="5679" y="586"/>
                </a:lnTo>
                <a:lnTo>
                  <a:pt x="5644" y="546"/>
                </a:lnTo>
                <a:lnTo>
                  <a:pt x="5609" y="508"/>
                </a:lnTo>
                <a:lnTo>
                  <a:pt x="5576" y="471"/>
                </a:lnTo>
                <a:lnTo>
                  <a:pt x="5541" y="436"/>
                </a:lnTo>
                <a:lnTo>
                  <a:pt x="5506" y="401"/>
                </a:lnTo>
                <a:lnTo>
                  <a:pt x="5472" y="369"/>
                </a:lnTo>
                <a:lnTo>
                  <a:pt x="5438" y="338"/>
                </a:lnTo>
                <a:lnTo>
                  <a:pt x="5403" y="308"/>
                </a:lnTo>
                <a:lnTo>
                  <a:pt x="5370" y="279"/>
                </a:lnTo>
                <a:lnTo>
                  <a:pt x="5335" y="252"/>
                </a:lnTo>
                <a:lnTo>
                  <a:pt x="5301" y="225"/>
                </a:lnTo>
                <a:lnTo>
                  <a:pt x="5268" y="201"/>
                </a:lnTo>
                <a:lnTo>
                  <a:pt x="5234" y="179"/>
                </a:lnTo>
                <a:lnTo>
                  <a:pt x="5200" y="157"/>
                </a:lnTo>
                <a:lnTo>
                  <a:pt x="5166" y="137"/>
                </a:lnTo>
                <a:lnTo>
                  <a:pt x="5132" y="117"/>
                </a:lnTo>
                <a:lnTo>
                  <a:pt x="5099" y="101"/>
                </a:lnTo>
                <a:lnTo>
                  <a:pt x="5065" y="84"/>
                </a:lnTo>
                <a:lnTo>
                  <a:pt x="5033" y="69"/>
                </a:lnTo>
                <a:lnTo>
                  <a:pt x="4999" y="56"/>
                </a:lnTo>
                <a:lnTo>
                  <a:pt x="4966" y="44"/>
                </a:lnTo>
                <a:lnTo>
                  <a:pt x="4932" y="34"/>
                </a:lnTo>
                <a:lnTo>
                  <a:pt x="4900" y="25"/>
                </a:lnTo>
                <a:lnTo>
                  <a:pt x="4866" y="17"/>
                </a:lnTo>
                <a:lnTo>
                  <a:pt x="4834" y="11"/>
                </a:lnTo>
                <a:lnTo>
                  <a:pt x="4801" y="6"/>
                </a:lnTo>
                <a:lnTo>
                  <a:pt x="4768" y="2"/>
                </a:lnTo>
                <a:lnTo>
                  <a:pt x="4736" y="0"/>
                </a:lnTo>
                <a:lnTo>
                  <a:pt x="4703" y="0"/>
                </a:lnTo>
                <a:lnTo>
                  <a:pt x="4047" y="0"/>
                </a:lnTo>
                <a:lnTo>
                  <a:pt x="7045" y="6405"/>
                </a:lnTo>
                <a:lnTo>
                  <a:pt x="2884" y="6714"/>
                </a:lnTo>
                <a:lnTo>
                  <a:pt x="1259" y="4896"/>
                </a:lnTo>
                <a:lnTo>
                  <a:pt x="0" y="4896"/>
                </a:lnTo>
                <a:lnTo>
                  <a:pt x="1667" y="7445"/>
                </a:lnTo>
                <a:lnTo>
                  <a:pt x="2" y="10244"/>
                </a:lnTo>
                <a:lnTo>
                  <a:pt x="1261" y="10244"/>
                </a:lnTo>
                <a:lnTo>
                  <a:pt x="2886" y="8425"/>
                </a:lnTo>
                <a:lnTo>
                  <a:pt x="7045" y="8734"/>
                </a:lnTo>
                <a:lnTo>
                  <a:pt x="4047" y="15172"/>
                </a:lnTo>
                <a:lnTo>
                  <a:pt x="4703" y="15172"/>
                </a:lnTo>
                <a:lnTo>
                  <a:pt x="4736" y="15171"/>
                </a:lnTo>
                <a:lnTo>
                  <a:pt x="4768" y="15170"/>
                </a:lnTo>
                <a:lnTo>
                  <a:pt x="4801" y="15166"/>
                </a:lnTo>
                <a:lnTo>
                  <a:pt x="4834" y="15161"/>
                </a:lnTo>
                <a:lnTo>
                  <a:pt x="4866" y="15154"/>
                </a:lnTo>
                <a:lnTo>
                  <a:pt x="4900" y="15147"/>
                </a:lnTo>
                <a:lnTo>
                  <a:pt x="4932" y="15137"/>
                </a:lnTo>
                <a:lnTo>
                  <a:pt x="4966" y="15128"/>
                </a:lnTo>
                <a:lnTo>
                  <a:pt x="4999" y="15116"/>
                </a:lnTo>
                <a:lnTo>
                  <a:pt x="5033" y="15103"/>
                </a:lnTo>
                <a:lnTo>
                  <a:pt x="5065" y="15087"/>
                </a:lnTo>
                <a:lnTo>
                  <a:pt x="5099" y="15071"/>
                </a:lnTo>
                <a:lnTo>
                  <a:pt x="5132" y="15053"/>
                </a:lnTo>
                <a:lnTo>
                  <a:pt x="5166" y="15035"/>
                </a:lnTo>
                <a:lnTo>
                  <a:pt x="5200" y="15015"/>
                </a:lnTo>
                <a:lnTo>
                  <a:pt x="5234" y="14993"/>
                </a:lnTo>
                <a:lnTo>
                  <a:pt x="5268" y="14971"/>
                </a:lnTo>
                <a:lnTo>
                  <a:pt x="5301" y="14946"/>
                </a:lnTo>
                <a:lnTo>
                  <a:pt x="5335" y="14920"/>
                </a:lnTo>
                <a:lnTo>
                  <a:pt x="5370" y="14893"/>
                </a:lnTo>
                <a:lnTo>
                  <a:pt x="5403" y="14864"/>
                </a:lnTo>
                <a:lnTo>
                  <a:pt x="5438" y="14834"/>
                </a:lnTo>
                <a:lnTo>
                  <a:pt x="5472" y="14803"/>
                </a:lnTo>
                <a:lnTo>
                  <a:pt x="5506" y="14769"/>
                </a:lnTo>
                <a:lnTo>
                  <a:pt x="5541" y="14736"/>
                </a:lnTo>
                <a:lnTo>
                  <a:pt x="5576" y="14700"/>
                </a:lnTo>
                <a:lnTo>
                  <a:pt x="5609" y="14663"/>
                </a:lnTo>
                <a:lnTo>
                  <a:pt x="5644" y="14624"/>
                </a:lnTo>
                <a:lnTo>
                  <a:pt x="5679" y="14585"/>
                </a:lnTo>
                <a:lnTo>
                  <a:pt x="5714" y="14544"/>
                </a:lnTo>
                <a:lnTo>
                  <a:pt x="5748" y="14501"/>
                </a:lnTo>
                <a:lnTo>
                  <a:pt x="5783" y="14458"/>
                </a:lnTo>
                <a:lnTo>
                  <a:pt x="10515" y="8918"/>
                </a:lnTo>
                <a:lnTo>
                  <a:pt x="11327" y="8860"/>
                </a:lnTo>
                <a:lnTo>
                  <a:pt x="11604" y="8823"/>
                </a:lnTo>
                <a:lnTo>
                  <a:pt x="11858" y="8792"/>
                </a:lnTo>
                <a:lnTo>
                  <a:pt x="11920" y="8784"/>
                </a:lnTo>
                <a:lnTo>
                  <a:pt x="11987" y="8774"/>
                </a:lnTo>
                <a:lnTo>
                  <a:pt x="12059" y="8761"/>
                </a:lnTo>
                <a:lnTo>
                  <a:pt x="12136" y="8746"/>
                </a:lnTo>
                <a:lnTo>
                  <a:pt x="12216" y="8730"/>
                </a:lnTo>
                <a:lnTo>
                  <a:pt x="12301" y="8710"/>
                </a:lnTo>
                <a:lnTo>
                  <a:pt x="12391" y="8690"/>
                </a:lnTo>
                <a:lnTo>
                  <a:pt x="12486" y="8666"/>
                </a:lnTo>
                <a:lnTo>
                  <a:pt x="12533" y="8654"/>
                </a:lnTo>
                <a:lnTo>
                  <a:pt x="12581" y="8640"/>
                </a:lnTo>
                <a:lnTo>
                  <a:pt x="12629" y="8623"/>
                </a:lnTo>
                <a:lnTo>
                  <a:pt x="12677" y="8605"/>
                </a:lnTo>
                <a:lnTo>
                  <a:pt x="12725" y="8586"/>
                </a:lnTo>
                <a:lnTo>
                  <a:pt x="12773" y="8564"/>
                </a:lnTo>
                <a:lnTo>
                  <a:pt x="12821" y="8542"/>
                </a:lnTo>
                <a:lnTo>
                  <a:pt x="12869" y="8518"/>
                </a:lnTo>
                <a:lnTo>
                  <a:pt x="12916" y="8491"/>
                </a:lnTo>
                <a:lnTo>
                  <a:pt x="12964" y="8464"/>
                </a:lnTo>
                <a:lnTo>
                  <a:pt x="13012" y="8434"/>
                </a:lnTo>
                <a:lnTo>
                  <a:pt x="13058" y="8403"/>
                </a:lnTo>
                <a:lnTo>
                  <a:pt x="13106" y="8370"/>
                </a:lnTo>
                <a:lnTo>
                  <a:pt x="13153" y="8335"/>
                </a:lnTo>
                <a:lnTo>
                  <a:pt x="13201" y="8299"/>
                </a:lnTo>
                <a:lnTo>
                  <a:pt x="13248" y="8262"/>
                </a:lnTo>
                <a:lnTo>
                  <a:pt x="13293" y="8223"/>
                </a:lnTo>
                <a:lnTo>
                  <a:pt x="13336" y="8183"/>
                </a:lnTo>
                <a:lnTo>
                  <a:pt x="13376" y="8144"/>
                </a:lnTo>
                <a:lnTo>
                  <a:pt x="13413" y="8104"/>
                </a:lnTo>
                <a:lnTo>
                  <a:pt x="13447" y="8063"/>
                </a:lnTo>
                <a:lnTo>
                  <a:pt x="13478" y="8022"/>
                </a:lnTo>
                <a:lnTo>
                  <a:pt x="13505" y="7981"/>
                </a:lnTo>
                <a:lnTo>
                  <a:pt x="13530" y="7939"/>
                </a:lnTo>
                <a:lnTo>
                  <a:pt x="13552" y="7896"/>
                </a:lnTo>
                <a:lnTo>
                  <a:pt x="13563" y="7874"/>
                </a:lnTo>
                <a:lnTo>
                  <a:pt x="13571" y="7853"/>
                </a:lnTo>
                <a:lnTo>
                  <a:pt x="13580" y="7831"/>
                </a:lnTo>
                <a:lnTo>
                  <a:pt x="13588" y="7809"/>
                </a:lnTo>
                <a:lnTo>
                  <a:pt x="13595" y="7788"/>
                </a:lnTo>
                <a:lnTo>
                  <a:pt x="13601" y="7765"/>
                </a:lnTo>
                <a:lnTo>
                  <a:pt x="13606" y="7744"/>
                </a:lnTo>
                <a:lnTo>
                  <a:pt x="13611" y="7721"/>
                </a:lnTo>
                <a:lnTo>
                  <a:pt x="13616" y="7699"/>
                </a:lnTo>
                <a:lnTo>
                  <a:pt x="13618" y="7676"/>
                </a:lnTo>
                <a:lnTo>
                  <a:pt x="13622" y="7654"/>
                </a:lnTo>
                <a:lnTo>
                  <a:pt x="13623" y="7631"/>
                </a:lnTo>
                <a:lnTo>
                  <a:pt x="13624" y="7608"/>
                </a:lnTo>
                <a:lnTo>
                  <a:pt x="13624" y="7585"/>
                </a:lnTo>
                <a:lnTo>
                  <a:pt x="13624" y="7552"/>
                </a:lnTo>
                <a:lnTo>
                  <a:pt x="13622" y="7520"/>
                </a:lnTo>
                <a:lnTo>
                  <a:pt x="13619" y="7486"/>
                </a:lnTo>
                <a:lnTo>
                  <a:pt x="13616" y="7454"/>
                </a:lnTo>
                <a:lnTo>
                  <a:pt x="13611" y="7422"/>
                </a:lnTo>
                <a:lnTo>
                  <a:pt x="13604" y="7391"/>
                </a:lnTo>
                <a:lnTo>
                  <a:pt x="13596" y="7360"/>
                </a:lnTo>
                <a:lnTo>
                  <a:pt x="13588" y="7329"/>
                </a:lnTo>
                <a:lnTo>
                  <a:pt x="13578" y="7299"/>
                </a:lnTo>
                <a:lnTo>
                  <a:pt x="13569" y="7270"/>
                </a:lnTo>
                <a:lnTo>
                  <a:pt x="13557" y="7240"/>
                </a:lnTo>
                <a:lnTo>
                  <a:pt x="13544" y="7212"/>
                </a:lnTo>
                <a:lnTo>
                  <a:pt x="13529" y="7183"/>
                </a:lnTo>
                <a:lnTo>
                  <a:pt x="13515" y="7155"/>
                </a:lnTo>
                <a:lnTo>
                  <a:pt x="13498" y="7128"/>
                </a:lnTo>
                <a:lnTo>
                  <a:pt x="13481" y="7101"/>
                </a:lnTo>
                <a:lnTo>
                  <a:pt x="13462" y="7074"/>
                </a:lnTo>
                <a:lnTo>
                  <a:pt x="13443" y="7049"/>
                </a:lnTo>
                <a:lnTo>
                  <a:pt x="13421" y="7022"/>
                </a:lnTo>
                <a:lnTo>
                  <a:pt x="13400" y="6997"/>
                </a:lnTo>
                <a:lnTo>
                  <a:pt x="13377" y="6972"/>
                </a:lnTo>
                <a:lnTo>
                  <a:pt x="13353" y="6948"/>
                </a:lnTo>
                <a:lnTo>
                  <a:pt x="13328" y="6924"/>
                </a:lnTo>
                <a:lnTo>
                  <a:pt x="13302" y="6900"/>
                </a:lnTo>
                <a:lnTo>
                  <a:pt x="13274" y="6877"/>
                </a:lnTo>
                <a:lnTo>
                  <a:pt x="13245" y="6855"/>
                </a:lnTo>
                <a:lnTo>
                  <a:pt x="13215" y="6832"/>
                </a:lnTo>
                <a:lnTo>
                  <a:pt x="13184" y="6810"/>
                </a:lnTo>
                <a:lnTo>
                  <a:pt x="13153" y="6789"/>
                </a:lnTo>
                <a:lnTo>
                  <a:pt x="13119" y="6768"/>
                </a:lnTo>
                <a:lnTo>
                  <a:pt x="13085" y="6747"/>
                </a:lnTo>
                <a:lnTo>
                  <a:pt x="13050" y="6728"/>
                </a:lnTo>
                <a:lnTo>
                  <a:pt x="13014" y="6707"/>
                </a:lnTo>
                <a:lnTo>
                  <a:pt x="12976" y="6688"/>
                </a:lnTo>
                <a:lnTo>
                  <a:pt x="12937" y="6669"/>
                </a:lnTo>
                <a:lnTo>
                  <a:pt x="12898" y="6651"/>
                </a:lnTo>
                <a:lnTo>
                  <a:pt x="12857" y="6633"/>
                </a:lnTo>
                <a:lnTo>
                  <a:pt x="12814" y="6615"/>
                </a:lnTo>
                <a:lnTo>
                  <a:pt x="12771" y="6598"/>
                </a:lnTo>
                <a:lnTo>
                  <a:pt x="12726" y="6581"/>
                </a:lnTo>
                <a:lnTo>
                  <a:pt x="12681" y="6566"/>
                </a:lnTo>
                <a:lnTo>
                  <a:pt x="12635" y="6549"/>
                </a:lnTo>
                <a:lnTo>
                  <a:pt x="12587" y="6535"/>
                </a:lnTo>
                <a:lnTo>
                  <a:pt x="12538" y="6519"/>
                </a:lnTo>
                <a:lnTo>
                  <a:pt x="12488" y="6505"/>
                </a:lnTo>
                <a:lnTo>
                  <a:pt x="12438" y="6490"/>
                </a:lnTo>
                <a:lnTo>
                  <a:pt x="12332" y="6464"/>
                </a:lnTo>
                <a:lnTo>
                  <a:pt x="12222" y="6439"/>
                </a:lnTo>
                <a:lnTo>
                  <a:pt x="12108" y="6416"/>
                </a:lnTo>
                <a:lnTo>
                  <a:pt x="11988" y="6393"/>
                </a:lnTo>
                <a:lnTo>
                  <a:pt x="11865" y="6374"/>
                </a:lnTo>
                <a:lnTo>
                  <a:pt x="11738" y="6356"/>
                </a:lnTo>
                <a:lnTo>
                  <a:pt x="11605" y="6339"/>
                </a:lnTo>
                <a:lnTo>
                  <a:pt x="11468" y="6325"/>
                </a:lnTo>
                <a:lnTo>
                  <a:pt x="11327" y="6312"/>
                </a:lnTo>
                <a:close/>
              </a:path>
            </a:pathLst>
          </a:custGeom>
          <a:noFill/>
          <a:ln w="25400">
            <a:solidFill>
              <a:schemeClr val="bg1"/>
            </a:solidFill>
          </a:ln>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extLst>
      <p:ext uri="{BB962C8B-B14F-4D97-AF65-F5344CB8AC3E}">
        <p14:creationId xmlns:p14="http://schemas.microsoft.com/office/powerpoint/2010/main" val="439554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988E646C-201C-4D50-82BB-E491AFE1E918}"/>
              </a:ext>
            </a:extLst>
          </p:cNvPr>
          <p:cNvSpPr/>
          <p:nvPr/>
        </p:nvSpPr>
        <p:spPr>
          <a:xfrm rot="2223019">
            <a:off x="5812975" y="1664571"/>
            <a:ext cx="6469138" cy="8209250"/>
          </a:xfrm>
          <a:prstGeom prst="roundRect">
            <a:avLst/>
          </a:prstGeom>
          <a:gradFill flip="none" rotWithShape="1">
            <a:gsLst>
              <a:gs pos="0">
                <a:srgbClr val="466686"/>
              </a:gs>
              <a:gs pos="100000">
                <a:srgbClr val="668AAA"/>
              </a:gs>
            </a:gsLst>
            <a:lin ang="0" scaled="1"/>
            <a:tileRect/>
          </a:gradFill>
          <a:ln>
            <a:solidFill>
              <a:srgbClr val="4C6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AB7ED728-8DC3-420D-A456-618569F45CC5}"/>
              </a:ext>
            </a:extLst>
          </p:cNvPr>
          <p:cNvSpPr txBox="1"/>
          <p:nvPr/>
        </p:nvSpPr>
        <p:spPr>
          <a:xfrm>
            <a:off x="637146" y="1885172"/>
            <a:ext cx="5403046" cy="743986"/>
          </a:xfrm>
          <a:prstGeom prst="rect">
            <a:avLst/>
          </a:prstGeom>
          <a:noFill/>
        </p:spPr>
        <p:txBody>
          <a:bodyPr wrap="square" rtlCol="0">
            <a:spAutoFit/>
          </a:bodyPr>
          <a:lstStyle/>
          <a:p>
            <a:pPr>
              <a:lnSpc>
                <a:spcPct val="150000"/>
              </a:lnSpc>
              <a:defRPr/>
            </a:pPr>
            <a:r>
              <a:rPr kumimoji="0" lang="zh-CN" altLang="en-US" sz="32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rPr>
              <a:t>单击</a:t>
            </a:r>
            <a:r>
              <a:rPr lang="zh-CN" altLang="en-US" sz="3200" b="1" dirty="0">
                <a:solidFill>
                  <a:srgbClr val="00396F"/>
                </a:solidFill>
                <a:latin typeface="微软雅黑" panose="020B0503020204020204" charset="-122"/>
                <a:ea typeface="微软雅黑" panose="020B0503020204020204" charset="-122"/>
                <a:sym typeface="+mn-ea"/>
              </a:rPr>
              <a:t>输入内容单击输入内容</a:t>
            </a:r>
            <a:endParaRPr kumimoji="0" sz="24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endParaRPr>
          </a:p>
        </p:txBody>
      </p:sp>
      <p:sp>
        <p:nvSpPr>
          <p:cNvPr id="8" name="矩形 7">
            <a:extLst>
              <a:ext uri="{FF2B5EF4-FFF2-40B4-BE49-F238E27FC236}">
                <a16:creationId xmlns:a16="http://schemas.microsoft.com/office/drawing/2014/main" id="{C9931260-1EBA-4BF7-BC6A-740675720BF7}"/>
              </a:ext>
            </a:extLst>
          </p:cNvPr>
          <p:cNvSpPr/>
          <p:nvPr/>
        </p:nvSpPr>
        <p:spPr>
          <a:xfrm>
            <a:off x="713812" y="4347634"/>
            <a:ext cx="4312920" cy="1273875"/>
          </a:xfrm>
          <a:prstGeom prst="rect">
            <a:avLst/>
          </a:prstGeom>
        </p:spPr>
        <p:txBody>
          <a:bodyPr wrap="square">
            <a:spAutoFit/>
          </a:bodyPr>
          <a:lstStyle/>
          <a:p>
            <a:pPr lvl="0">
              <a:lnSpc>
                <a:spcPct val="150000"/>
              </a:lnSpc>
              <a:defRPr/>
            </a:pPr>
            <a:r>
              <a:rPr lang="zh-CN" altLang="en-US" b="1" dirty="0">
                <a:solidFill>
                  <a:srgbClr val="668AAA"/>
                </a:solidFill>
                <a:latin typeface="楷体" panose="02010609060101010101" pitchFamily="49" charset="-122"/>
                <a:ea typeface="楷体" panose="02010609060101010101" pitchFamily="49" charset="-122"/>
                <a:sym typeface="+mn-ea"/>
              </a:rPr>
              <a:t>单击输入内容单击输入内容单击输入内容单击输入内容单击输入内容单击输入内容单击输入内容</a:t>
            </a:r>
          </a:p>
        </p:txBody>
      </p:sp>
      <p:sp>
        <p:nvSpPr>
          <p:cNvPr id="9" name="矩形 8">
            <a:extLst>
              <a:ext uri="{FF2B5EF4-FFF2-40B4-BE49-F238E27FC236}">
                <a16:creationId xmlns:a16="http://schemas.microsoft.com/office/drawing/2014/main" id="{1F7FA592-9001-4D60-8747-577EB38AEB4C}"/>
              </a:ext>
            </a:extLst>
          </p:cNvPr>
          <p:cNvSpPr/>
          <p:nvPr/>
        </p:nvSpPr>
        <p:spPr>
          <a:xfrm>
            <a:off x="713812" y="1102462"/>
            <a:ext cx="2669675" cy="560410"/>
          </a:xfrm>
          <a:prstGeom prst="rect">
            <a:avLst/>
          </a:prstGeom>
          <a:solidFill>
            <a:srgbClr val="0039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charset="-122"/>
                <a:ea typeface="微软雅黑" panose="020B0503020204020204" charset="-122"/>
                <a:sym typeface="+mn-ea"/>
              </a:rPr>
              <a:t>单击输入内容</a:t>
            </a:r>
            <a:endParaRPr lang="zh-CN" altLang="en-US" dirty="0">
              <a:solidFill>
                <a:schemeClr val="bg1"/>
              </a:solidFill>
            </a:endParaRPr>
          </a:p>
        </p:txBody>
      </p:sp>
      <p:pic>
        <p:nvPicPr>
          <p:cNvPr id="13" name="图片 12">
            <a:extLst>
              <a:ext uri="{FF2B5EF4-FFF2-40B4-BE49-F238E27FC236}">
                <a16:creationId xmlns:a16="http://schemas.microsoft.com/office/drawing/2014/main" id="{9B93F34B-43E1-41D6-BD7F-F6F9D9C57189}"/>
              </a:ext>
            </a:extLst>
          </p:cNvPr>
          <p:cNvPicPr>
            <a:picLocks noChangeAspect="1"/>
          </p:cNvPicPr>
          <p:nvPr/>
        </p:nvPicPr>
        <p:blipFill>
          <a:blip r:embed="rId2">
            <a:extLst>
              <a:ext uri="{28A0092B-C50C-407E-A947-70E740481C1C}">
                <a14:useLocalDpi xmlns:a14="http://schemas.microsoft.com/office/drawing/2010/main" val="0"/>
              </a:ext>
            </a:extLst>
          </a:blip>
          <a:srcRect l="23548" t="10147"/>
          <a:stretch>
            <a:fillRect/>
          </a:stretch>
        </p:blipFill>
        <p:spPr>
          <a:xfrm>
            <a:off x="3505843" y="1778960"/>
            <a:ext cx="8718371" cy="5754110"/>
          </a:xfrm>
          <a:custGeom>
            <a:avLst/>
            <a:gdLst>
              <a:gd name="connsiteX0" fmla="*/ 5986011 w 8718371"/>
              <a:gd name="connsiteY0" fmla="*/ 32 h 5754110"/>
              <a:gd name="connsiteX1" fmla="*/ 6722198 w 8718371"/>
              <a:gd name="connsiteY1" fmla="*/ 298295 h 5754110"/>
              <a:gd name="connsiteX2" fmla="*/ 8718371 w 8718371"/>
              <a:gd name="connsiteY2" fmla="*/ 2263705 h 5754110"/>
              <a:gd name="connsiteX3" fmla="*/ 8718371 w 8718371"/>
              <a:gd name="connsiteY3" fmla="*/ 5666843 h 5754110"/>
              <a:gd name="connsiteX4" fmla="*/ 8632449 w 8718371"/>
              <a:gd name="connsiteY4" fmla="*/ 5754110 h 5754110"/>
              <a:gd name="connsiteX5" fmla="*/ 0 w 8718371"/>
              <a:gd name="connsiteY5" fmla="*/ 5754110 h 5754110"/>
              <a:gd name="connsiteX6" fmla="*/ 34750 w 8718371"/>
              <a:gd name="connsiteY6" fmla="*/ 5677689 h 5754110"/>
              <a:gd name="connsiteX7" fmla="*/ 218026 w 8718371"/>
              <a:gd name="connsiteY7" fmla="*/ 5425041 h 5754110"/>
              <a:gd name="connsiteX8" fmla="*/ 5254545 w 8718371"/>
              <a:gd name="connsiteY8" fmla="*/ 309691 h 5754110"/>
              <a:gd name="connsiteX9" fmla="*/ 5986011 w 8718371"/>
              <a:gd name="connsiteY9" fmla="*/ 32 h 57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8371" h="5754110">
                <a:moveTo>
                  <a:pt x="5986011" y="32"/>
                </a:moveTo>
                <a:cubicBezTo>
                  <a:pt x="6251604" y="-2030"/>
                  <a:pt x="6517984" y="97228"/>
                  <a:pt x="6722198" y="298295"/>
                </a:cubicBezTo>
                <a:lnTo>
                  <a:pt x="8718371" y="2263705"/>
                </a:lnTo>
                <a:lnTo>
                  <a:pt x="8718371" y="5666843"/>
                </a:lnTo>
                <a:lnTo>
                  <a:pt x="8632449" y="5754110"/>
                </a:lnTo>
                <a:lnTo>
                  <a:pt x="0" y="5754110"/>
                </a:lnTo>
                <a:lnTo>
                  <a:pt x="34750" y="5677689"/>
                </a:lnTo>
                <a:cubicBezTo>
                  <a:pt x="81542" y="5586944"/>
                  <a:pt x="142626" y="5501622"/>
                  <a:pt x="218026" y="5425041"/>
                </a:cubicBezTo>
                <a:lnTo>
                  <a:pt x="5254545" y="309691"/>
                </a:lnTo>
                <a:cubicBezTo>
                  <a:pt x="5455612" y="105477"/>
                  <a:pt x="5720418" y="2094"/>
                  <a:pt x="5986011" y="32"/>
                </a:cubicBezTo>
                <a:close/>
              </a:path>
            </a:pathLst>
          </a:custGeom>
        </p:spPr>
      </p:pic>
      <p:sp>
        <p:nvSpPr>
          <p:cNvPr id="14" name="矩形 13">
            <a:extLst>
              <a:ext uri="{FF2B5EF4-FFF2-40B4-BE49-F238E27FC236}">
                <a16:creationId xmlns:a16="http://schemas.microsoft.com/office/drawing/2014/main" id="{0171209A-499A-4DED-80B8-C26796915AE3}"/>
              </a:ext>
            </a:extLst>
          </p:cNvPr>
          <p:cNvSpPr/>
          <p:nvPr/>
        </p:nvSpPr>
        <p:spPr>
          <a:xfrm>
            <a:off x="713812" y="2851458"/>
            <a:ext cx="4312920" cy="1273875"/>
          </a:xfrm>
          <a:prstGeom prst="rect">
            <a:avLst/>
          </a:prstGeom>
        </p:spPr>
        <p:txBody>
          <a:bodyPr wrap="square">
            <a:spAutoFit/>
          </a:bodyPr>
          <a:lstStyle/>
          <a:p>
            <a:pPr lvl="0">
              <a:lnSpc>
                <a:spcPct val="150000"/>
              </a:lnSpc>
              <a:defRPr/>
            </a:pPr>
            <a:r>
              <a:rPr lang="zh-CN" altLang="en-US" b="1" dirty="0">
                <a:solidFill>
                  <a:srgbClr val="668AAA"/>
                </a:solidFill>
                <a:latin typeface="楷体" panose="02010609060101010101" pitchFamily="49" charset="-122"/>
                <a:ea typeface="楷体" panose="02010609060101010101" pitchFamily="49" charset="-122"/>
                <a:sym typeface="+mn-ea"/>
              </a:rPr>
              <a:t>单击输入内容单击输入内容单击输入内容单击输入内容单击输入内容单击输入内容单击输入内容</a:t>
            </a:r>
          </a:p>
        </p:txBody>
      </p:sp>
      <p:grpSp>
        <p:nvGrpSpPr>
          <p:cNvPr id="15" name="组合 14">
            <a:extLst>
              <a:ext uri="{FF2B5EF4-FFF2-40B4-BE49-F238E27FC236}">
                <a16:creationId xmlns:a16="http://schemas.microsoft.com/office/drawing/2014/main" id="{BD1FC435-55FD-42D1-9856-63D990BC57F8}"/>
              </a:ext>
            </a:extLst>
          </p:cNvPr>
          <p:cNvGrpSpPr/>
          <p:nvPr/>
        </p:nvGrpSpPr>
        <p:grpSpPr>
          <a:xfrm>
            <a:off x="6391833" y="2628556"/>
            <a:ext cx="1546873" cy="1548000"/>
            <a:chOff x="6391833" y="2628556"/>
            <a:chExt cx="1546873" cy="1548000"/>
          </a:xfrm>
        </p:grpSpPr>
        <p:sp>
          <p:nvSpPr>
            <p:cNvPr id="7" name="椭圆 6">
              <a:extLst>
                <a:ext uri="{FF2B5EF4-FFF2-40B4-BE49-F238E27FC236}">
                  <a16:creationId xmlns:a16="http://schemas.microsoft.com/office/drawing/2014/main" id="{33DDDCCB-701B-45F8-9B24-FD308BDA702E}"/>
                </a:ext>
              </a:extLst>
            </p:cNvPr>
            <p:cNvSpPr/>
            <p:nvPr/>
          </p:nvSpPr>
          <p:spPr>
            <a:xfrm>
              <a:off x="6391833" y="2628556"/>
              <a:ext cx="1546873" cy="15480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KSO_Shape">
              <a:extLst>
                <a:ext uri="{FF2B5EF4-FFF2-40B4-BE49-F238E27FC236}">
                  <a16:creationId xmlns:a16="http://schemas.microsoft.com/office/drawing/2014/main" id="{060430DF-6211-43B8-AA35-CB36619B6911}"/>
                </a:ext>
              </a:extLst>
            </p:cNvPr>
            <p:cNvSpPr>
              <a:spLocks/>
            </p:cNvSpPr>
            <p:nvPr/>
          </p:nvSpPr>
          <p:spPr bwMode="auto">
            <a:xfrm>
              <a:off x="6780776" y="3135516"/>
              <a:ext cx="680214" cy="534080"/>
            </a:xfrm>
            <a:custGeom>
              <a:avLst/>
              <a:gdLst>
                <a:gd name="T0" fmla="*/ 872946 w 11917986"/>
                <a:gd name="T1" fmla="*/ 339013 h 12292012"/>
                <a:gd name="T2" fmla="*/ 1549791 w 11917986"/>
                <a:gd name="T3" fmla="*/ 1087299 h 12292012"/>
                <a:gd name="T4" fmla="*/ 1576711 w 11917986"/>
                <a:gd name="T5" fmla="*/ 1194511 h 12292012"/>
                <a:gd name="T6" fmla="*/ 1576711 w 11917986"/>
                <a:gd name="T7" fmla="*/ 1729472 h 12292012"/>
                <a:gd name="T8" fmla="*/ 1522871 w 11917986"/>
                <a:gd name="T9" fmla="*/ 1800397 h 12292012"/>
                <a:gd name="T10" fmla="*/ 1006447 w 11917986"/>
                <a:gd name="T11" fmla="*/ 1800397 h 12292012"/>
                <a:gd name="T12" fmla="*/ 1006447 w 11917986"/>
                <a:gd name="T13" fmla="*/ 1319317 h 12292012"/>
                <a:gd name="T14" fmla="*/ 721864 w 11917986"/>
                <a:gd name="T15" fmla="*/ 1319317 h 12292012"/>
                <a:gd name="T16" fmla="*/ 721864 w 11917986"/>
                <a:gd name="T17" fmla="*/ 1800397 h 12292012"/>
                <a:gd name="T18" fmla="*/ 204891 w 11917986"/>
                <a:gd name="T19" fmla="*/ 1800397 h 12292012"/>
                <a:gd name="T20" fmla="*/ 151600 w 11917986"/>
                <a:gd name="T21" fmla="*/ 1729472 h 12292012"/>
                <a:gd name="T22" fmla="*/ 151600 w 11917986"/>
                <a:gd name="T23" fmla="*/ 1194511 h 12292012"/>
                <a:gd name="T24" fmla="*/ 196101 w 11917986"/>
                <a:gd name="T25" fmla="*/ 1087299 h 12292012"/>
                <a:gd name="T26" fmla="*/ 872946 w 11917986"/>
                <a:gd name="T27" fmla="*/ 339013 h 12292012"/>
                <a:gd name="T28" fmla="*/ 1353567 w 11917986"/>
                <a:gd name="T29" fmla="*/ 196246 h 12292012"/>
                <a:gd name="T30" fmla="*/ 1532224 w 11917986"/>
                <a:gd name="T31" fmla="*/ 196246 h 12292012"/>
                <a:gd name="T32" fmla="*/ 1585546 w 11917986"/>
                <a:gd name="T33" fmla="*/ 249568 h 12292012"/>
                <a:gd name="T34" fmla="*/ 1585546 w 11917986"/>
                <a:gd name="T35" fmla="*/ 677794 h 12292012"/>
                <a:gd name="T36" fmla="*/ 1300245 w 11917986"/>
                <a:gd name="T37" fmla="*/ 339171 h 12292012"/>
                <a:gd name="T38" fmla="*/ 1300245 w 11917986"/>
                <a:gd name="T39" fmla="*/ 249568 h 12292012"/>
                <a:gd name="T40" fmla="*/ 1353567 w 11917986"/>
                <a:gd name="T41" fmla="*/ 196246 h 12292012"/>
                <a:gd name="T42" fmla="*/ 872917 w 11917986"/>
                <a:gd name="T43" fmla="*/ 0 h 12292012"/>
                <a:gd name="T44" fmla="*/ 939940 w 11917986"/>
                <a:gd name="T45" fmla="*/ 30233 h 12292012"/>
                <a:gd name="T46" fmla="*/ 1723338 w 11917986"/>
                <a:gd name="T47" fmla="*/ 921827 h 12292012"/>
                <a:gd name="T48" fmla="*/ 1715647 w 11917986"/>
                <a:gd name="T49" fmla="*/ 1047156 h 12292012"/>
                <a:gd name="T50" fmla="*/ 1656864 w 11917986"/>
                <a:gd name="T51" fmla="*/ 1069693 h 12292012"/>
                <a:gd name="T52" fmla="*/ 1589842 w 11917986"/>
                <a:gd name="T53" fmla="*/ 1039460 h 12292012"/>
                <a:gd name="T54" fmla="*/ 872917 w 11917986"/>
                <a:gd name="T55" fmla="*/ 224273 h 12292012"/>
                <a:gd name="T56" fmla="*/ 155993 w 11917986"/>
                <a:gd name="T57" fmla="*/ 1039460 h 12292012"/>
                <a:gd name="T58" fmla="*/ 30188 w 11917986"/>
                <a:gd name="T59" fmla="*/ 1047156 h 12292012"/>
                <a:gd name="T60" fmla="*/ 22497 w 11917986"/>
                <a:gd name="T61" fmla="*/ 921827 h 12292012"/>
                <a:gd name="T62" fmla="*/ 805894 w 11917986"/>
                <a:gd name="T63" fmla="*/ 30233 h 12292012"/>
                <a:gd name="T64" fmla="*/ 872917 w 11917986"/>
                <a:gd name="T65" fmla="*/ 0 h 122920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917986" h="12292012">
                  <a:moveTo>
                    <a:pt x="5959945" y="2314575"/>
                  </a:moveTo>
                  <a:cubicBezTo>
                    <a:pt x="5959945" y="2314575"/>
                    <a:pt x="5959945" y="2314575"/>
                    <a:pt x="10581031" y="7423414"/>
                  </a:cubicBezTo>
                  <a:cubicBezTo>
                    <a:pt x="10764825" y="7667406"/>
                    <a:pt x="10764825" y="7888878"/>
                    <a:pt x="10764825" y="8155392"/>
                  </a:cubicBezTo>
                  <a:cubicBezTo>
                    <a:pt x="10764825" y="8155392"/>
                    <a:pt x="10764825" y="8155392"/>
                    <a:pt x="10764825" y="11807780"/>
                  </a:cubicBezTo>
                  <a:cubicBezTo>
                    <a:pt x="10764825" y="12074296"/>
                    <a:pt x="10599785" y="12292012"/>
                    <a:pt x="10397237" y="12292012"/>
                  </a:cubicBezTo>
                  <a:cubicBezTo>
                    <a:pt x="10397237" y="12292012"/>
                    <a:pt x="10397237" y="12292012"/>
                    <a:pt x="6871409" y="12292012"/>
                  </a:cubicBezTo>
                  <a:cubicBezTo>
                    <a:pt x="6871409" y="12292012"/>
                    <a:pt x="6871409" y="12292012"/>
                    <a:pt x="6871409" y="9007492"/>
                  </a:cubicBezTo>
                  <a:cubicBezTo>
                    <a:pt x="6871409" y="9007492"/>
                    <a:pt x="6871409" y="9007492"/>
                    <a:pt x="4928451" y="9007492"/>
                  </a:cubicBezTo>
                  <a:cubicBezTo>
                    <a:pt x="4928451" y="9007492"/>
                    <a:pt x="4928451" y="9007492"/>
                    <a:pt x="4928451" y="12292012"/>
                  </a:cubicBezTo>
                  <a:cubicBezTo>
                    <a:pt x="4928451" y="12292012"/>
                    <a:pt x="4928451" y="12292012"/>
                    <a:pt x="1398872" y="12292012"/>
                  </a:cubicBezTo>
                  <a:cubicBezTo>
                    <a:pt x="1196324" y="12292012"/>
                    <a:pt x="1035036" y="12074296"/>
                    <a:pt x="1035036" y="11807780"/>
                  </a:cubicBezTo>
                  <a:cubicBezTo>
                    <a:pt x="1035036" y="11807780"/>
                    <a:pt x="1035036" y="11807780"/>
                    <a:pt x="1035036" y="8155392"/>
                  </a:cubicBezTo>
                  <a:cubicBezTo>
                    <a:pt x="1035036" y="7888878"/>
                    <a:pt x="1155064" y="7667406"/>
                    <a:pt x="1338857" y="7423414"/>
                  </a:cubicBezTo>
                  <a:cubicBezTo>
                    <a:pt x="1338857" y="7423414"/>
                    <a:pt x="1338857" y="7423414"/>
                    <a:pt x="5959945" y="2314575"/>
                  </a:cubicBezTo>
                  <a:close/>
                  <a:moveTo>
                    <a:pt x="9241337" y="1339850"/>
                  </a:moveTo>
                  <a:cubicBezTo>
                    <a:pt x="10461097" y="1339850"/>
                    <a:pt x="10461097" y="1339850"/>
                    <a:pt x="10461097" y="1339850"/>
                  </a:cubicBezTo>
                  <a:cubicBezTo>
                    <a:pt x="10660013" y="1339850"/>
                    <a:pt x="10825149" y="1504986"/>
                    <a:pt x="10825149" y="1703900"/>
                  </a:cubicBezTo>
                  <a:cubicBezTo>
                    <a:pt x="10825149" y="4627564"/>
                    <a:pt x="10825149" y="4627564"/>
                    <a:pt x="10825149" y="4627564"/>
                  </a:cubicBezTo>
                  <a:lnTo>
                    <a:pt x="8877285" y="2315655"/>
                  </a:lnTo>
                  <a:cubicBezTo>
                    <a:pt x="8877285" y="1703900"/>
                    <a:pt x="8877285" y="1703900"/>
                    <a:pt x="8877285" y="1703900"/>
                  </a:cubicBezTo>
                  <a:cubicBezTo>
                    <a:pt x="8877285" y="1504986"/>
                    <a:pt x="9042423" y="1339850"/>
                    <a:pt x="9241337" y="1339850"/>
                  </a:cubicBezTo>
                  <a:close/>
                  <a:moveTo>
                    <a:pt x="5959749" y="0"/>
                  </a:moveTo>
                  <a:cubicBezTo>
                    <a:pt x="6136033" y="0"/>
                    <a:pt x="6301067" y="75059"/>
                    <a:pt x="6417339" y="206411"/>
                  </a:cubicBezTo>
                  <a:cubicBezTo>
                    <a:pt x="11765905" y="6293672"/>
                    <a:pt x="11765905" y="6293672"/>
                    <a:pt x="11765905" y="6293672"/>
                  </a:cubicBezTo>
                  <a:cubicBezTo>
                    <a:pt x="11987197" y="6545118"/>
                    <a:pt x="11964693" y="6927916"/>
                    <a:pt x="11713393" y="7149340"/>
                  </a:cubicBezTo>
                  <a:cubicBezTo>
                    <a:pt x="11597121" y="7250668"/>
                    <a:pt x="11454593" y="7303210"/>
                    <a:pt x="11312065" y="7303210"/>
                  </a:cubicBezTo>
                  <a:cubicBezTo>
                    <a:pt x="11143281" y="7303210"/>
                    <a:pt x="10974497" y="7231904"/>
                    <a:pt x="10854473" y="7096800"/>
                  </a:cubicBezTo>
                  <a:cubicBezTo>
                    <a:pt x="5959749" y="1531197"/>
                    <a:pt x="5959749" y="1531197"/>
                    <a:pt x="5959749" y="1531197"/>
                  </a:cubicBezTo>
                  <a:cubicBezTo>
                    <a:pt x="1065024" y="7096800"/>
                    <a:pt x="1065024" y="7096800"/>
                    <a:pt x="1065024" y="7096800"/>
                  </a:cubicBezTo>
                  <a:cubicBezTo>
                    <a:pt x="843730" y="7348246"/>
                    <a:pt x="461154" y="7370764"/>
                    <a:pt x="206103" y="7149340"/>
                  </a:cubicBezTo>
                  <a:cubicBezTo>
                    <a:pt x="-45197" y="6927916"/>
                    <a:pt x="-71452" y="6545118"/>
                    <a:pt x="153593" y="6293672"/>
                  </a:cubicBezTo>
                  <a:cubicBezTo>
                    <a:pt x="5502157" y="206411"/>
                    <a:pt x="5502157" y="206411"/>
                    <a:pt x="5502157" y="206411"/>
                  </a:cubicBezTo>
                  <a:cubicBezTo>
                    <a:pt x="5618431" y="75059"/>
                    <a:pt x="5783463" y="0"/>
                    <a:pt x="5959749" y="0"/>
                  </a:cubicBezTo>
                  <a:close/>
                </a:path>
              </a:pathLst>
            </a:custGeom>
            <a:solidFill>
              <a:srgbClr val="F6B337"/>
            </a:solidFill>
            <a:ln>
              <a:noFill/>
            </a:ln>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spTree>
    <p:extLst>
      <p:ext uri="{BB962C8B-B14F-4D97-AF65-F5344CB8AC3E}">
        <p14:creationId xmlns:p14="http://schemas.microsoft.com/office/powerpoint/2010/main" val="42232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3400EE2A-7CD5-462F-BF54-48388986B4FF}"/>
              </a:ext>
            </a:extLst>
          </p:cNvPr>
          <p:cNvSpPr/>
          <p:nvPr/>
        </p:nvSpPr>
        <p:spPr>
          <a:xfrm>
            <a:off x="732791" y="2305315"/>
            <a:ext cx="6690166" cy="1444498"/>
          </a:xfrm>
          <a:prstGeom prst="rect">
            <a:avLst/>
          </a:prstGeom>
        </p:spPr>
        <p:txBody>
          <a:bodyPr wrap="square">
            <a:spAutoFit/>
          </a:bodyPr>
          <a:lstStyle/>
          <a:p>
            <a:pPr lvl="0">
              <a:lnSpc>
                <a:spcPct val="120000"/>
              </a:lnSpc>
            </a:pPr>
            <a:r>
              <a:rPr lang="zh-CN" altLang="en-US" sz="8000" b="1" dirty="0">
                <a:solidFill>
                  <a:srgbClr val="F6B337"/>
                </a:solidFill>
                <a:latin typeface="微软雅黑" panose="020B0503020204020204" pitchFamily="34" charset="-122"/>
                <a:ea typeface="微软雅黑" panose="020B0503020204020204" pitchFamily="34" charset="-122"/>
              </a:rPr>
              <a:t>谢谢大家！</a:t>
            </a:r>
          </a:p>
        </p:txBody>
      </p:sp>
      <p:grpSp>
        <p:nvGrpSpPr>
          <p:cNvPr id="3" name="组合 2">
            <a:extLst>
              <a:ext uri="{FF2B5EF4-FFF2-40B4-BE49-F238E27FC236}">
                <a16:creationId xmlns:a16="http://schemas.microsoft.com/office/drawing/2014/main" id="{3703DB53-5DAC-441D-8302-EFA08844184B}"/>
              </a:ext>
            </a:extLst>
          </p:cNvPr>
          <p:cNvGrpSpPr/>
          <p:nvPr/>
        </p:nvGrpSpPr>
        <p:grpSpPr>
          <a:xfrm>
            <a:off x="7178653" y="1096704"/>
            <a:ext cx="4442969" cy="4932743"/>
            <a:chOff x="6628436" y="1108277"/>
            <a:chExt cx="4857509" cy="4932743"/>
          </a:xfrm>
        </p:grpSpPr>
        <p:sp useBgFill="1">
          <p:nvSpPr>
            <p:cNvPr id="5" name="平行四边形 4">
              <a:extLst>
                <a:ext uri="{FF2B5EF4-FFF2-40B4-BE49-F238E27FC236}">
                  <a16:creationId xmlns:a16="http://schemas.microsoft.com/office/drawing/2014/main" id="{C3F59A37-568E-4C2B-B19A-3B65DC81D952}"/>
                </a:ext>
              </a:extLst>
            </p:cNvPr>
            <p:cNvSpPr/>
            <p:nvPr/>
          </p:nvSpPr>
          <p:spPr>
            <a:xfrm>
              <a:off x="6628436" y="1405704"/>
              <a:ext cx="2075727" cy="4618298"/>
            </a:xfrm>
            <a:prstGeom prst="parallelogram">
              <a:avLst>
                <a:gd name="adj" fmla="val 372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6" name="平行四边形 5">
              <a:extLst>
                <a:ext uri="{FF2B5EF4-FFF2-40B4-BE49-F238E27FC236}">
                  <a16:creationId xmlns:a16="http://schemas.microsoft.com/office/drawing/2014/main" id="{2F5666E0-2500-4AFC-85EB-D380EC4341FE}"/>
                </a:ext>
              </a:extLst>
            </p:cNvPr>
            <p:cNvSpPr/>
            <p:nvPr/>
          </p:nvSpPr>
          <p:spPr>
            <a:xfrm>
              <a:off x="8077200" y="1108277"/>
              <a:ext cx="2075727" cy="4618298"/>
            </a:xfrm>
            <a:prstGeom prst="parallelogram">
              <a:avLst>
                <a:gd name="adj" fmla="val 372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7" name="平行四边形 6">
              <a:extLst>
                <a:ext uri="{FF2B5EF4-FFF2-40B4-BE49-F238E27FC236}">
                  <a16:creationId xmlns:a16="http://schemas.microsoft.com/office/drawing/2014/main" id="{93B1D3FD-EBAA-44C0-9869-4BD02F8CD8E6}"/>
                </a:ext>
              </a:extLst>
            </p:cNvPr>
            <p:cNvSpPr/>
            <p:nvPr/>
          </p:nvSpPr>
          <p:spPr>
            <a:xfrm>
              <a:off x="9410218" y="1422722"/>
              <a:ext cx="2075727" cy="4618298"/>
            </a:xfrm>
            <a:prstGeom prst="parallelogram">
              <a:avLst>
                <a:gd name="adj" fmla="val 372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a:extLst>
              <a:ext uri="{FF2B5EF4-FFF2-40B4-BE49-F238E27FC236}">
                <a16:creationId xmlns:a16="http://schemas.microsoft.com/office/drawing/2014/main" id="{AF61ED2E-41A4-4903-B924-08DB40E4F162}"/>
              </a:ext>
            </a:extLst>
          </p:cNvPr>
          <p:cNvGrpSpPr/>
          <p:nvPr/>
        </p:nvGrpSpPr>
        <p:grpSpPr>
          <a:xfrm>
            <a:off x="926131" y="4239878"/>
            <a:ext cx="2171517" cy="400110"/>
            <a:chOff x="897370" y="5149927"/>
            <a:chExt cx="2171517" cy="400110"/>
          </a:xfrm>
        </p:grpSpPr>
        <p:grpSp>
          <p:nvGrpSpPr>
            <p:cNvPr id="9" name="组合 8">
              <a:extLst>
                <a:ext uri="{FF2B5EF4-FFF2-40B4-BE49-F238E27FC236}">
                  <a16:creationId xmlns:a16="http://schemas.microsoft.com/office/drawing/2014/main" id="{6C879DE8-83E2-4D26-AEB5-7CB0BBA5BF33}"/>
                </a:ext>
              </a:extLst>
            </p:cNvPr>
            <p:cNvGrpSpPr/>
            <p:nvPr/>
          </p:nvGrpSpPr>
          <p:grpSpPr>
            <a:xfrm>
              <a:off x="897370" y="5177312"/>
              <a:ext cx="447968" cy="345340"/>
              <a:chOff x="783014" y="4863268"/>
              <a:chExt cx="447968" cy="345340"/>
            </a:xfrm>
          </p:grpSpPr>
          <p:sp>
            <p:nvSpPr>
              <p:cNvPr id="11" name="平行四边形 10">
                <a:extLst>
                  <a:ext uri="{FF2B5EF4-FFF2-40B4-BE49-F238E27FC236}">
                    <a16:creationId xmlns:a16="http://schemas.microsoft.com/office/drawing/2014/main" id="{810E0FD2-524D-4FE8-98B4-8E33868FF165}"/>
                  </a:ext>
                </a:extLst>
              </p:cNvPr>
              <p:cNvSpPr/>
              <p:nvPr/>
            </p:nvSpPr>
            <p:spPr>
              <a:xfrm>
                <a:off x="783014" y="4863268"/>
                <a:ext cx="223984" cy="345340"/>
              </a:xfrm>
              <a:prstGeom prst="parallelogram">
                <a:avLst>
                  <a:gd name="adj" fmla="val 37268"/>
                </a:avLst>
              </a:prstGeom>
              <a:solidFill>
                <a:srgbClr val="F6B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2" name="平行四边形 11">
                <a:extLst>
                  <a:ext uri="{FF2B5EF4-FFF2-40B4-BE49-F238E27FC236}">
                    <a16:creationId xmlns:a16="http://schemas.microsoft.com/office/drawing/2014/main" id="{4376B0F9-BEDB-48BB-B8DC-ED3185112D53}"/>
                  </a:ext>
                </a:extLst>
              </p:cNvPr>
              <p:cNvSpPr/>
              <p:nvPr/>
            </p:nvSpPr>
            <p:spPr>
              <a:xfrm>
                <a:off x="1006998" y="4863268"/>
                <a:ext cx="223984" cy="345340"/>
              </a:xfrm>
              <a:prstGeom prst="parallelogram">
                <a:avLst>
                  <a:gd name="adj" fmla="val 37268"/>
                </a:avLst>
              </a:prstGeom>
              <a:solidFill>
                <a:srgbClr val="F6B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grpSp>
        <p:sp>
          <p:nvSpPr>
            <p:cNvPr id="10" name="文本框 9">
              <a:extLst>
                <a:ext uri="{FF2B5EF4-FFF2-40B4-BE49-F238E27FC236}">
                  <a16:creationId xmlns:a16="http://schemas.microsoft.com/office/drawing/2014/main" id="{38A1AA33-E745-4F93-A732-058DA84E2633}"/>
                </a:ext>
              </a:extLst>
            </p:cNvPr>
            <p:cNvSpPr txBox="1"/>
            <p:nvPr/>
          </p:nvSpPr>
          <p:spPr>
            <a:xfrm>
              <a:off x="1345338" y="5149927"/>
              <a:ext cx="1723549"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网络信息中心</a:t>
              </a:r>
            </a:p>
          </p:txBody>
        </p:sp>
      </p:grpSp>
      <p:grpSp>
        <p:nvGrpSpPr>
          <p:cNvPr id="13" name="组合 12">
            <a:extLst>
              <a:ext uri="{FF2B5EF4-FFF2-40B4-BE49-F238E27FC236}">
                <a16:creationId xmlns:a16="http://schemas.microsoft.com/office/drawing/2014/main" id="{CEC6F2D5-F447-4AB8-9A00-53107CB148E9}"/>
              </a:ext>
            </a:extLst>
          </p:cNvPr>
          <p:cNvGrpSpPr/>
          <p:nvPr/>
        </p:nvGrpSpPr>
        <p:grpSpPr>
          <a:xfrm>
            <a:off x="3803277" y="4267263"/>
            <a:ext cx="2109742" cy="400110"/>
            <a:chOff x="3853890" y="5177312"/>
            <a:chExt cx="2109742" cy="400110"/>
          </a:xfrm>
        </p:grpSpPr>
        <p:grpSp>
          <p:nvGrpSpPr>
            <p:cNvPr id="14" name="组合 13">
              <a:extLst>
                <a:ext uri="{FF2B5EF4-FFF2-40B4-BE49-F238E27FC236}">
                  <a16:creationId xmlns:a16="http://schemas.microsoft.com/office/drawing/2014/main" id="{FB85F6F1-EE47-493E-B749-A821A3FBF887}"/>
                </a:ext>
              </a:extLst>
            </p:cNvPr>
            <p:cNvGrpSpPr/>
            <p:nvPr/>
          </p:nvGrpSpPr>
          <p:grpSpPr>
            <a:xfrm>
              <a:off x="3853890" y="5204697"/>
              <a:ext cx="447968" cy="345340"/>
              <a:chOff x="783014" y="4863268"/>
              <a:chExt cx="447968" cy="345340"/>
            </a:xfrm>
          </p:grpSpPr>
          <p:sp>
            <p:nvSpPr>
              <p:cNvPr id="16" name="平行四边形 15">
                <a:extLst>
                  <a:ext uri="{FF2B5EF4-FFF2-40B4-BE49-F238E27FC236}">
                    <a16:creationId xmlns:a16="http://schemas.microsoft.com/office/drawing/2014/main" id="{8603CCD4-2A52-4C0B-822C-F7E0A0FA2566}"/>
                  </a:ext>
                </a:extLst>
              </p:cNvPr>
              <p:cNvSpPr/>
              <p:nvPr/>
            </p:nvSpPr>
            <p:spPr>
              <a:xfrm>
                <a:off x="783014" y="4863268"/>
                <a:ext cx="223984" cy="345340"/>
              </a:xfrm>
              <a:prstGeom prst="parallelogram">
                <a:avLst>
                  <a:gd name="adj" fmla="val 37268"/>
                </a:avLst>
              </a:prstGeom>
              <a:solidFill>
                <a:srgbClr val="F6B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a:extLst>
                  <a:ext uri="{FF2B5EF4-FFF2-40B4-BE49-F238E27FC236}">
                    <a16:creationId xmlns:a16="http://schemas.microsoft.com/office/drawing/2014/main" id="{E8167004-8098-45CE-A735-93559C1B8F65}"/>
                  </a:ext>
                </a:extLst>
              </p:cNvPr>
              <p:cNvSpPr/>
              <p:nvPr/>
            </p:nvSpPr>
            <p:spPr>
              <a:xfrm>
                <a:off x="1006998" y="4863268"/>
                <a:ext cx="223984" cy="345340"/>
              </a:xfrm>
              <a:prstGeom prst="parallelogram">
                <a:avLst>
                  <a:gd name="adj" fmla="val 37268"/>
                </a:avLst>
              </a:prstGeom>
              <a:solidFill>
                <a:srgbClr val="F6B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a:extLst>
                <a:ext uri="{FF2B5EF4-FFF2-40B4-BE49-F238E27FC236}">
                  <a16:creationId xmlns:a16="http://schemas.microsoft.com/office/drawing/2014/main" id="{1FC81AA7-6944-440F-A4D6-96E9ECFC52BF}"/>
                </a:ext>
              </a:extLst>
            </p:cNvPr>
            <p:cNvSpPr txBox="1"/>
            <p:nvPr/>
          </p:nvSpPr>
          <p:spPr>
            <a:xfrm>
              <a:off x="4313821" y="5177312"/>
              <a:ext cx="1649811" cy="400110"/>
            </a:xfrm>
            <a:prstGeom prst="rect">
              <a:avLst/>
            </a:prstGeom>
            <a:noFill/>
          </p:spPr>
          <p:txBody>
            <a:bodyPr wrap="non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2021</a:t>
              </a:r>
              <a:r>
                <a:rPr lang="zh-CN" altLang="en-US" sz="2000" b="1" dirty="0">
                  <a:solidFill>
                    <a:schemeClr val="bg1"/>
                  </a:solidFill>
                  <a:latin typeface="微软雅黑" panose="020B0503020204020204" pitchFamily="34" charset="-122"/>
                  <a:ea typeface="微软雅黑" panose="020B0503020204020204" pitchFamily="34" charset="-122"/>
                </a:rPr>
                <a:t>年</a:t>
              </a:r>
              <a:r>
                <a:rPr lang="en-US" altLang="zh-CN" sz="2000" b="1" dirty="0">
                  <a:solidFill>
                    <a:schemeClr val="bg1"/>
                  </a:solidFill>
                  <a:latin typeface="微软雅黑" panose="020B0503020204020204" pitchFamily="34" charset="-122"/>
                  <a:ea typeface="微软雅黑" panose="020B0503020204020204" pitchFamily="34" charset="-122"/>
                </a:rPr>
                <a:t>10</a:t>
              </a:r>
              <a:r>
                <a:rPr lang="zh-CN" altLang="en-US" sz="2000" b="1" dirty="0">
                  <a:solidFill>
                    <a:schemeClr val="bg1"/>
                  </a:solidFill>
                  <a:latin typeface="微软雅黑" panose="020B0503020204020204" pitchFamily="34" charset="-122"/>
                  <a:ea typeface="微软雅黑" panose="020B0503020204020204" pitchFamily="34" charset="-122"/>
                </a:rPr>
                <a:t>月</a:t>
              </a:r>
            </a:p>
          </p:txBody>
        </p:sp>
      </p:grpSp>
      <p:cxnSp>
        <p:nvCxnSpPr>
          <p:cNvPr id="20" name="直接连接符 19">
            <a:extLst>
              <a:ext uri="{FF2B5EF4-FFF2-40B4-BE49-F238E27FC236}">
                <a16:creationId xmlns:a16="http://schemas.microsoft.com/office/drawing/2014/main" id="{DF585F7E-C027-471D-9173-9F00E4804B6C}"/>
              </a:ext>
            </a:extLst>
          </p:cNvPr>
          <p:cNvCxnSpPr/>
          <p:nvPr/>
        </p:nvCxnSpPr>
        <p:spPr>
          <a:xfrm>
            <a:off x="976744" y="3866694"/>
            <a:ext cx="58029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252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箭头: 五边形 9">
            <a:extLst>
              <a:ext uri="{FF2B5EF4-FFF2-40B4-BE49-F238E27FC236}">
                <a16:creationId xmlns:a16="http://schemas.microsoft.com/office/drawing/2014/main" id="{85AE2646-E620-4CC0-9E01-AAAECD510D17}"/>
              </a:ext>
            </a:extLst>
          </p:cNvPr>
          <p:cNvSpPr/>
          <p:nvPr/>
        </p:nvSpPr>
        <p:spPr>
          <a:xfrm>
            <a:off x="0" y="3060530"/>
            <a:ext cx="5544274" cy="1423687"/>
          </a:xfrm>
          <a:prstGeom prst="homePlate">
            <a:avLst/>
          </a:prstGeom>
          <a:solidFill>
            <a:srgbClr val="F6B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i="1" dirty="0">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0ED5DD8F-21D9-4F05-8545-AFDAB11C8639}"/>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75015" r="52494"/>
          <a:stretch/>
        </p:blipFill>
        <p:spPr>
          <a:xfrm>
            <a:off x="265053" y="206536"/>
            <a:ext cx="2179055" cy="639274"/>
          </a:xfrm>
          <a:prstGeom prst="rect">
            <a:avLst/>
          </a:prstGeom>
        </p:spPr>
      </p:pic>
      <p:sp>
        <p:nvSpPr>
          <p:cNvPr id="13" name="矩形 12">
            <a:extLst>
              <a:ext uri="{FF2B5EF4-FFF2-40B4-BE49-F238E27FC236}">
                <a16:creationId xmlns:a16="http://schemas.microsoft.com/office/drawing/2014/main" id="{E4471466-647F-42BA-B5B1-0D667F01862A}"/>
              </a:ext>
            </a:extLst>
          </p:cNvPr>
          <p:cNvSpPr/>
          <p:nvPr/>
        </p:nvSpPr>
        <p:spPr>
          <a:xfrm>
            <a:off x="1184812" y="3218375"/>
            <a:ext cx="2742239" cy="1107996"/>
          </a:xfrm>
          <a:prstGeom prst="rect">
            <a:avLst/>
          </a:prstGeom>
        </p:spPr>
        <p:txBody>
          <a:bodyPr wrap="square">
            <a:spAutoFit/>
          </a:bodyPr>
          <a:lstStyle/>
          <a:p>
            <a:pPr lvl="0" algn="dist"/>
            <a:r>
              <a:rPr lang="zh-CN" altLang="en-US" sz="6600" b="1" i="1" dirty="0">
                <a:solidFill>
                  <a:prstClr val="white"/>
                </a:solidFill>
                <a:latin typeface="微软雅黑" panose="020B0503020204020204" pitchFamily="34" charset="-122"/>
                <a:ea typeface="微软雅黑" panose="020B0503020204020204" pitchFamily="34" charset="-122"/>
              </a:rPr>
              <a:t>目录</a:t>
            </a:r>
          </a:p>
        </p:txBody>
      </p:sp>
      <p:grpSp>
        <p:nvGrpSpPr>
          <p:cNvPr id="7" name="组合 6">
            <a:extLst>
              <a:ext uri="{FF2B5EF4-FFF2-40B4-BE49-F238E27FC236}">
                <a16:creationId xmlns:a16="http://schemas.microsoft.com/office/drawing/2014/main" id="{3FBF129C-644D-4A22-8F34-F4C300D047EB}"/>
              </a:ext>
            </a:extLst>
          </p:cNvPr>
          <p:cNvGrpSpPr/>
          <p:nvPr/>
        </p:nvGrpSpPr>
        <p:grpSpPr>
          <a:xfrm>
            <a:off x="6064590" y="1304830"/>
            <a:ext cx="4277352" cy="707886"/>
            <a:chOff x="5817427" y="1340340"/>
            <a:chExt cx="4277352" cy="707886"/>
          </a:xfrm>
        </p:grpSpPr>
        <p:grpSp>
          <p:nvGrpSpPr>
            <p:cNvPr id="14" name="组合 13">
              <a:extLst>
                <a:ext uri="{FF2B5EF4-FFF2-40B4-BE49-F238E27FC236}">
                  <a16:creationId xmlns:a16="http://schemas.microsoft.com/office/drawing/2014/main" id="{6812D919-01C7-4636-A186-B3A5E3A2A0EF}"/>
                </a:ext>
              </a:extLst>
            </p:cNvPr>
            <p:cNvGrpSpPr/>
            <p:nvPr/>
          </p:nvGrpSpPr>
          <p:grpSpPr>
            <a:xfrm>
              <a:off x="5817427" y="1356149"/>
              <a:ext cx="679374" cy="676268"/>
              <a:chOff x="725726" y="1781746"/>
              <a:chExt cx="515267" cy="523265"/>
            </a:xfrm>
          </p:grpSpPr>
          <p:sp>
            <p:nvSpPr>
              <p:cNvPr id="15" name="椭圆 14">
                <a:extLst>
                  <a:ext uri="{FF2B5EF4-FFF2-40B4-BE49-F238E27FC236}">
                    <a16:creationId xmlns:a16="http://schemas.microsoft.com/office/drawing/2014/main" id="{FF8272B9-0B6C-4084-AEFC-086CBFCF7472}"/>
                  </a:ext>
                </a:extLst>
              </p:cNvPr>
              <p:cNvSpPr/>
              <p:nvPr/>
            </p:nvSpPr>
            <p:spPr bwMode="auto">
              <a:xfrm>
                <a:off x="725726" y="1781746"/>
                <a:ext cx="515267" cy="515267"/>
              </a:xfrm>
              <a:prstGeom prst="ellipse">
                <a:avLst/>
              </a:prstGeom>
              <a:gradFill>
                <a:gsLst>
                  <a:gs pos="0">
                    <a:srgbClr val="FBFBFB"/>
                  </a:gs>
                  <a:gs pos="100000">
                    <a:srgbClr val="CBCFD0"/>
                  </a:gs>
                </a:gsLst>
                <a:lin ang="19800000" scaled="0"/>
              </a:gradFill>
              <a:ln w="22225" cap="flat" cmpd="sng" algn="ctr">
                <a:no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4000" b="0" i="0" u="none" strike="noStrike" cap="none" normalizeH="0" baseline="0">
                  <a:ln>
                    <a:noFill/>
                  </a:ln>
                  <a:solidFill>
                    <a:schemeClr val="tx1">
                      <a:lumMod val="85000"/>
                      <a:lumOff val="15000"/>
                    </a:schemeClr>
                  </a:solidFill>
                  <a:effectLst/>
                  <a:latin typeface="Palatino" charset="0"/>
                  <a:ea typeface="华文宋体" charset="-122"/>
                  <a:sym typeface="Palatino" charset="0"/>
                </a:endParaRPr>
              </a:p>
            </p:txBody>
          </p:sp>
          <p:sp>
            <p:nvSpPr>
              <p:cNvPr id="16" name="矩形 15">
                <a:extLst>
                  <a:ext uri="{FF2B5EF4-FFF2-40B4-BE49-F238E27FC236}">
                    <a16:creationId xmlns:a16="http://schemas.microsoft.com/office/drawing/2014/main" id="{FBBB69FC-6680-41A7-8C25-B62EDB7D9C28}"/>
                  </a:ext>
                </a:extLst>
              </p:cNvPr>
              <p:cNvSpPr/>
              <p:nvPr/>
            </p:nvSpPr>
            <p:spPr>
              <a:xfrm>
                <a:off x="785846" y="1847657"/>
                <a:ext cx="453732" cy="457354"/>
              </a:xfrm>
              <a:prstGeom prst="rect">
                <a:avLst/>
              </a:prstGeom>
            </p:spPr>
            <p:txBody>
              <a:bodyPr wrap="none">
                <a:spAutoFit/>
              </a:bodyPr>
              <a:lstStyle/>
              <a:p>
                <a:pPr algn="just"/>
                <a:r>
                  <a:rPr lang="en-US" altLang="zh-CN" sz="2800" dirty="0">
                    <a:solidFill>
                      <a:schemeClr val="tx1">
                        <a:lumMod val="85000"/>
                        <a:lumOff val="15000"/>
                      </a:schemeClr>
                    </a:solidFill>
                    <a:latin typeface="Stencil" panose="040409050D0802020404" pitchFamily="82" charset="0"/>
                  </a:rPr>
                  <a:t>01</a:t>
                </a:r>
                <a:endParaRPr lang="zh-CN" altLang="en-US" sz="2800" dirty="0">
                  <a:solidFill>
                    <a:schemeClr val="tx1">
                      <a:lumMod val="85000"/>
                      <a:lumOff val="15000"/>
                    </a:schemeClr>
                  </a:solidFill>
                  <a:latin typeface="Stencil" panose="040409050D0802020404" pitchFamily="82" charset="0"/>
                </a:endParaRPr>
              </a:p>
            </p:txBody>
          </p:sp>
        </p:grpSp>
        <p:sp>
          <p:nvSpPr>
            <p:cNvPr id="17" name="矩形 16">
              <a:extLst>
                <a:ext uri="{FF2B5EF4-FFF2-40B4-BE49-F238E27FC236}">
                  <a16:creationId xmlns:a16="http://schemas.microsoft.com/office/drawing/2014/main" id="{98EA504B-0817-43FB-9B1A-A059FA8A5DFD}"/>
                </a:ext>
              </a:extLst>
            </p:cNvPr>
            <p:cNvSpPr/>
            <p:nvPr/>
          </p:nvSpPr>
          <p:spPr>
            <a:xfrm>
              <a:off x="6832347" y="1340340"/>
              <a:ext cx="3262432" cy="707886"/>
            </a:xfrm>
            <a:prstGeom prst="rect">
              <a:avLst/>
            </a:prstGeom>
          </p:spPr>
          <p:txBody>
            <a:bodyPr wrap="none">
              <a:spAutoFit/>
            </a:bodyPr>
            <a:lstStyle/>
            <a:p>
              <a:pPr>
                <a:defRPr/>
              </a:pPr>
              <a:r>
                <a:rPr lang="zh-CN" altLang="en-US" sz="4000" b="1" dirty="0">
                  <a:solidFill>
                    <a:schemeClr val="tx1">
                      <a:lumMod val="85000"/>
                      <a:lumOff val="15000"/>
                    </a:schemeClr>
                  </a:solidFill>
                  <a:latin typeface="微软雅黑" panose="020B0503020204020204" pitchFamily="34" charset="-122"/>
                  <a:ea typeface="微软雅黑" panose="020B0503020204020204" pitchFamily="34" charset="-122"/>
                </a:rPr>
                <a:t>单击输入内容</a:t>
              </a:r>
            </a:p>
          </p:txBody>
        </p:sp>
      </p:grpSp>
      <p:grpSp>
        <p:nvGrpSpPr>
          <p:cNvPr id="12" name="组合 11">
            <a:extLst>
              <a:ext uri="{FF2B5EF4-FFF2-40B4-BE49-F238E27FC236}">
                <a16:creationId xmlns:a16="http://schemas.microsoft.com/office/drawing/2014/main" id="{99770263-14A1-49C1-B0B8-2E2AB88DB8D4}"/>
              </a:ext>
            </a:extLst>
          </p:cNvPr>
          <p:cNvGrpSpPr/>
          <p:nvPr/>
        </p:nvGrpSpPr>
        <p:grpSpPr>
          <a:xfrm>
            <a:off x="6064590" y="5027215"/>
            <a:ext cx="4277352" cy="707886"/>
            <a:chOff x="5817427" y="4536102"/>
            <a:chExt cx="4277352" cy="707886"/>
          </a:xfrm>
        </p:grpSpPr>
        <p:grpSp>
          <p:nvGrpSpPr>
            <p:cNvPr id="18" name="组合 17">
              <a:extLst>
                <a:ext uri="{FF2B5EF4-FFF2-40B4-BE49-F238E27FC236}">
                  <a16:creationId xmlns:a16="http://schemas.microsoft.com/office/drawing/2014/main" id="{D878F7C8-F7FB-4D59-A3A3-B2708E5B2850}"/>
                </a:ext>
              </a:extLst>
            </p:cNvPr>
            <p:cNvGrpSpPr/>
            <p:nvPr/>
          </p:nvGrpSpPr>
          <p:grpSpPr>
            <a:xfrm>
              <a:off x="5817427" y="4557080"/>
              <a:ext cx="677509" cy="665931"/>
              <a:chOff x="725726" y="1781746"/>
              <a:chExt cx="515267" cy="515267"/>
            </a:xfrm>
          </p:grpSpPr>
          <p:sp>
            <p:nvSpPr>
              <p:cNvPr id="19" name="椭圆 18">
                <a:extLst>
                  <a:ext uri="{FF2B5EF4-FFF2-40B4-BE49-F238E27FC236}">
                    <a16:creationId xmlns:a16="http://schemas.microsoft.com/office/drawing/2014/main" id="{DF8737E9-E761-4A21-A0B3-CA5C80E36E3F}"/>
                  </a:ext>
                </a:extLst>
              </p:cNvPr>
              <p:cNvSpPr/>
              <p:nvPr/>
            </p:nvSpPr>
            <p:spPr bwMode="auto">
              <a:xfrm>
                <a:off x="725726" y="1781746"/>
                <a:ext cx="515267" cy="515267"/>
              </a:xfrm>
              <a:prstGeom prst="ellipse">
                <a:avLst/>
              </a:prstGeom>
              <a:gradFill>
                <a:gsLst>
                  <a:gs pos="0">
                    <a:srgbClr val="FBFBFB"/>
                  </a:gs>
                  <a:gs pos="100000">
                    <a:srgbClr val="CBCFD0"/>
                  </a:gs>
                </a:gsLst>
                <a:lin ang="19800000" scaled="0"/>
              </a:gradFill>
              <a:ln w="22225" cap="flat" cmpd="sng" algn="ctr">
                <a:no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0" i="0" u="none" strike="noStrike" cap="none" normalizeH="0" baseline="0">
                  <a:ln>
                    <a:noFill/>
                  </a:ln>
                  <a:solidFill>
                    <a:schemeClr val="tx1">
                      <a:lumMod val="85000"/>
                      <a:lumOff val="15000"/>
                    </a:schemeClr>
                  </a:solidFill>
                  <a:effectLst/>
                  <a:latin typeface="Palatino" charset="0"/>
                  <a:ea typeface="华文宋体" charset="-122"/>
                  <a:sym typeface="Palatino" charset="0"/>
                </a:endParaRPr>
              </a:p>
            </p:txBody>
          </p:sp>
          <p:sp>
            <p:nvSpPr>
              <p:cNvPr id="20" name="矩形 19">
                <a:extLst>
                  <a:ext uri="{FF2B5EF4-FFF2-40B4-BE49-F238E27FC236}">
                    <a16:creationId xmlns:a16="http://schemas.microsoft.com/office/drawing/2014/main" id="{1725EB0E-B699-4A1E-A7EC-1B96B3B342D6}"/>
                  </a:ext>
                </a:extLst>
              </p:cNvPr>
              <p:cNvSpPr/>
              <p:nvPr/>
            </p:nvSpPr>
            <p:spPr>
              <a:xfrm>
                <a:off x="775116" y="1823935"/>
                <a:ext cx="423284" cy="404844"/>
              </a:xfrm>
              <a:prstGeom prst="rect">
                <a:avLst/>
              </a:prstGeom>
            </p:spPr>
            <p:txBody>
              <a:bodyPr wrap="none">
                <a:spAutoFit/>
              </a:bodyPr>
              <a:lstStyle/>
              <a:p>
                <a:pPr algn="just"/>
                <a:r>
                  <a:rPr lang="en-US" altLang="zh-CN" sz="2800" dirty="0">
                    <a:solidFill>
                      <a:schemeClr val="tx1">
                        <a:lumMod val="85000"/>
                        <a:lumOff val="15000"/>
                      </a:schemeClr>
                    </a:solidFill>
                    <a:latin typeface="Stencil" panose="040409050D0802020404" pitchFamily="82" charset="0"/>
                  </a:rPr>
                  <a:t>04</a:t>
                </a:r>
                <a:endParaRPr lang="zh-CN" altLang="en-US" sz="2800" dirty="0">
                  <a:solidFill>
                    <a:schemeClr val="tx1">
                      <a:lumMod val="85000"/>
                      <a:lumOff val="15000"/>
                    </a:schemeClr>
                  </a:solidFill>
                  <a:latin typeface="Stencil" panose="040409050D0802020404" pitchFamily="82" charset="0"/>
                </a:endParaRPr>
              </a:p>
            </p:txBody>
          </p:sp>
        </p:grpSp>
        <p:sp>
          <p:nvSpPr>
            <p:cNvPr id="21" name="矩形 20">
              <a:extLst>
                <a:ext uri="{FF2B5EF4-FFF2-40B4-BE49-F238E27FC236}">
                  <a16:creationId xmlns:a16="http://schemas.microsoft.com/office/drawing/2014/main" id="{4AE5C5EC-1FD3-40BD-9555-FD7971B2DD0A}"/>
                </a:ext>
              </a:extLst>
            </p:cNvPr>
            <p:cNvSpPr/>
            <p:nvPr/>
          </p:nvSpPr>
          <p:spPr>
            <a:xfrm>
              <a:off x="6832347" y="4536102"/>
              <a:ext cx="3262432" cy="707886"/>
            </a:xfrm>
            <a:prstGeom prst="rect">
              <a:avLst/>
            </a:prstGeom>
          </p:spPr>
          <p:txBody>
            <a:bodyPr wrap="none">
              <a:spAutoFit/>
            </a:bodyPr>
            <a:lstStyle/>
            <a:p>
              <a:pPr>
                <a:defRPr/>
              </a:pPr>
              <a:r>
                <a:rPr lang="zh-CN" altLang="en-US" sz="4000" b="1" dirty="0">
                  <a:solidFill>
                    <a:schemeClr val="tx1">
                      <a:lumMod val="85000"/>
                      <a:lumOff val="15000"/>
                    </a:schemeClr>
                  </a:solidFill>
                  <a:latin typeface="微软雅黑" panose="020B0503020204020204" pitchFamily="34" charset="-122"/>
                  <a:ea typeface="微软雅黑" panose="020B0503020204020204" pitchFamily="34" charset="-122"/>
                </a:rPr>
                <a:t>单击输入内容</a:t>
              </a:r>
            </a:p>
          </p:txBody>
        </p:sp>
      </p:grpSp>
      <p:grpSp>
        <p:nvGrpSpPr>
          <p:cNvPr id="9" name="组合 8">
            <a:extLst>
              <a:ext uri="{FF2B5EF4-FFF2-40B4-BE49-F238E27FC236}">
                <a16:creationId xmlns:a16="http://schemas.microsoft.com/office/drawing/2014/main" id="{F3C386C3-3ED2-477D-92ED-44512CA1E0A4}"/>
              </a:ext>
            </a:extLst>
          </p:cNvPr>
          <p:cNvGrpSpPr/>
          <p:nvPr/>
        </p:nvGrpSpPr>
        <p:grpSpPr>
          <a:xfrm>
            <a:off x="6064590" y="3765443"/>
            <a:ext cx="4277352" cy="707886"/>
            <a:chOff x="5817427" y="3449871"/>
            <a:chExt cx="4277352" cy="707886"/>
          </a:xfrm>
        </p:grpSpPr>
        <p:grpSp>
          <p:nvGrpSpPr>
            <p:cNvPr id="22" name="组合 21">
              <a:extLst>
                <a:ext uri="{FF2B5EF4-FFF2-40B4-BE49-F238E27FC236}">
                  <a16:creationId xmlns:a16="http://schemas.microsoft.com/office/drawing/2014/main" id="{D33AAD26-238E-4863-AC6C-DFA0AF641E3A}"/>
                </a:ext>
              </a:extLst>
            </p:cNvPr>
            <p:cNvGrpSpPr/>
            <p:nvPr/>
          </p:nvGrpSpPr>
          <p:grpSpPr>
            <a:xfrm>
              <a:off x="5817427" y="3491826"/>
              <a:ext cx="677510" cy="665931"/>
              <a:chOff x="725726" y="1781746"/>
              <a:chExt cx="365598" cy="515267"/>
            </a:xfrm>
          </p:grpSpPr>
          <p:sp>
            <p:nvSpPr>
              <p:cNvPr id="23" name="椭圆 22">
                <a:extLst>
                  <a:ext uri="{FF2B5EF4-FFF2-40B4-BE49-F238E27FC236}">
                    <a16:creationId xmlns:a16="http://schemas.microsoft.com/office/drawing/2014/main" id="{A4C2E9F0-4E59-467B-9844-90DD6B947668}"/>
                  </a:ext>
                </a:extLst>
              </p:cNvPr>
              <p:cNvSpPr/>
              <p:nvPr/>
            </p:nvSpPr>
            <p:spPr bwMode="auto">
              <a:xfrm>
                <a:off x="725726" y="1781746"/>
                <a:ext cx="365598" cy="515267"/>
              </a:xfrm>
              <a:prstGeom prst="ellipse">
                <a:avLst/>
              </a:prstGeom>
              <a:gradFill>
                <a:gsLst>
                  <a:gs pos="0">
                    <a:srgbClr val="FBFBFB"/>
                  </a:gs>
                  <a:gs pos="100000">
                    <a:srgbClr val="CBCFD0"/>
                  </a:gs>
                </a:gsLst>
                <a:lin ang="19800000" scaled="0"/>
              </a:gradFill>
              <a:ln w="22225" cap="flat" cmpd="sng" algn="ctr">
                <a:no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4000" b="0" i="0" u="none" strike="noStrike" cap="none" normalizeH="0" baseline="0">
                  <a:ln>
                    <a:noFill/>
                  </a:ln>
                  <a:solidFill>
                    <a:schemeClr val="tx1">
                      <a:lumMod val="85000"/>
                      <a:lumOff val="15000"/>
                    </a:schemeClr>
                  </a:solidFill>
                  <a:effectLst/>
                  <a:latin typeface="Palatino" charset="0"/>
                  <a:ea typeface="华文宋体" charset="-122"/>
                  <a:sym typeface="Palatino" charset="0"/>
                </a:endParaRPr>
              </a:p>
            </p:txBody>
          </p:sp>
          <p:sp>
            <p:nvSpPr>
              <p:cNvPr id="24" name="矩形 23">
                <a:extLst>
                  <a:ext uri="{FF2B5EF4-FFF2-40B4-BE49-F238E27FC236}">
                    <a16:creationId xmlns:a16="http://schemas.microsoft.com/office/drawing/2014/main" id="{2F29AEC8-ECB4-4280-BE22-58AAFBAB0885}"/>
                  </a:ext>
                </a:extLst>
              </p:cNvPr>
              <p:cNvSpPr/>
              <p:nvPr/>
            </p:nvSpPr>
            <p:spPr>
              <a:xfrm>
                <a:off x="760303" y="1836957"/>
                <a:ext cx="306388" cy="404844"/>
              </a:xfrm>
              <a:prstGeom prst="rect">
                <a:avLst/>
              </a:prstGeom>
            </p:spPr>
            <p:txBody>
              <a:bodyPr wrap="none">
                <a:spAutoFit/>
              </a:bodyPr>
              <a:lstStyle/>
              <a:p>
                <a:pPr algn="just"/>
                <a:r>
                  <a:rPr lang="en-US" altLang="zh-CN" sz="2800" dirty="0">
                    <a:solidFill>
                      <a:schemeClr val="tx1">
                        <a:lumMod val="85000"/>
                        <a:lumOff val="15000"/>
                      </a:schemeClr>
                    </a:solidFill>
                    <a:latin typeface="Stencil" panose="040409050D0802020404" pitchFamily="82" charset="0"/>
                  </a:rPr>
                  <a:t>03</a:t>
                </a:r>
                <a:endParaRPr lang="zh-CN" altLang="en-US" sz="2800" dirty="0">
                  <a:solidFill>
                    <a:schemeClr val="tx1">
                      <a:lumMod val="85000"/>
                      <a:lumOff val="15000"/>
                    </a:schemeClr>
                  </a:solidFill>
                  <a:latin typeface="Stencil" panose="040409050D0802020404" pitchFamily="82" charset="0"/>
                </a:endParaRPr>
              </a:p>
            </p:txBody>
          </p:sp>
        </p:grpSp>
        <p:sp>
          <p:nvSpPr>
            <p:cNvPr id="25" name="矩形 24">
              <a:extLst>
                <a:ext uri="{FF2B5EF4-FFF2-40B4-BE49-F238E27FC236}">
                  <a16:creationId xmlns:a16="http://schemas.microsoft.com/office/drawing/2014/main" id="{0AA5CD41-88AD-491F-AF90-816D10477514}"/>
                </a:ext>
              </a:extLst>
            </p:cNvPr>
            <p:cNvSpPr/>
            <p:nvPr/>
          </p:nvSpPr>
          <p:spPr>
            <a:xfrm>
              <a:off x="6832347" y="3449871"/>
              <a:ext cx="3262432" cy="707886"/>
            </a:xfrm>
            <a:prstGeom prst="rect">
              <a:avLst/>
            </a:prstGeom>
          </p:spPr>
          <p:txBody>
            <a:bodyPr wrap="none">
              <a:spAutoFit/>
            </a:bodyPr>
            <a:lstStyle/>
            <a:p>
              <a:pPr algn="ctr">
                <a:defRPr/>
              </a:pPr>
              <a:r>
                <a:rPr lang="zh-CN" altLang="en-US" sz="4000" b="1" dirty="0">
                  <a:solidFill>
                    <a:schemeClr val="tx1">
                      <a:lumMod val="85000"/>
                      <a:lumOff val="15000"/>
                    </a:schemeClr>
                  </a:solidFill>
                  <a:latin typeface="微软雅黑" panose="020B0503020204020204" pitchFamily="34" charset="-122"/>
                  <a:ea typeface="微软雅黑" panose="020B0503020204020204" pitchFamily="34" charset="-122"/>
                </a:rPr>
                <a:t>单击输入内容</a:t>
              </a:r>
            </a:p>
          </p:txBody>
        </p:sp>
      </p:grpSp>
      <p:grpSp>
        <p:nvGrpSpPr>
          <p:cNvPr id="8" name="组合 7">
            <a:extLst>
              <a:ext uri="{FF2B5EF4-FFF2-40B4-BE49-F238E27FC236}">
                <a16:creationId xmlns:a16="http://schemas.microsoft.com/office/drawing/2014/main" id="{ECBC14D9-7C1B-4DC3-BA10-6D3841DFC055}"/>
              </a:ext>
            </a:extLst>
          </p:cNvPr>
          <p:cNvGrpSpPr/>
          <p:nvPr/>
        </p:nvGrpSpPr>
        <p:grpSpPr>
          <a:xfrm>
            <a:off x="6064590" y="2545625"/>
            <a:ext cx="4277352" cy="707886"/>
            <a:chOff x="5817427" y="2405594"/>
            <a:chExt cx="4277352" cy="707886"/>
          </a:xfrm>
        </p:grpSpPr>
        <p:grpSp>
          <p:nvGrpSpPr>
            <p:cNvPr id="26" name="组合 25">
              <a:extLst>
                <a:ext uri="{FF2B5EF4-FFF2-40B4-BE49-F238E27FC236}">
                  <a16:creationId xmlns:a16="http://schemas.microsoft.com/office/drawing/2014/main" id="{800DE6EF-ED27-490F-BDC7-C5E847CBB2D1}"/>
                </a:ext>
              </a:extLst>
            </p:cNvPr>
            <p:cNvGrpSpPr/>
            <p:nvPr/>
          </p:nvGrpSpPr>
          <p:grpSpPr>
            <a:xfrm>
              <a:off x="5817427" y="2426572"/>
              <a:ext cx="679374" cy="665931"/>
              <a:chOff x="725726" y="1781746"/>
              <a:chExt cx="515267" cy="515267"/>
            </a:xfrm>
          </p:grpSpPr>
          <p:sp>
            <p:nvSpPr>
              <p:cNvPr id="27" name="椭圆 26">
                <a:extLst>
                  <a:ext uri="{FF2B5EF4-FFF2-40B4-BE49-F238E27FC236}">
                    <a16:creationId xmlns:a16="http://schemas.microsoft.com/office/drawing/2014/main" id="{424C31C6-0DF4-44EA-8D21-E9E458CDCEDE}"/>
                  </a:ext>
                </a:extLst>
              </p:cNvPr>
              <p:cNvSpPr/>
              <p:nvPr/>
            </p:nvSpPr>
            <p:spPr bwMode="auto">
              <a:xfrm>
                <a:off x="725726" y="1781746"/>
                <a:ext cx="515267" cy="515267"/>
              </a:xfrm>
              <a:prstGeom prst="ellipse">
                <a:avLst/>
              </a:prstGeom>
              <a:gradFill>
                <a:gsLst>
                  <a:gs pos="0">
                    <a:srgbClr val="FBFBFB"/>
                  </a:gs>
                  <a:gs pos="100000">
                    <a:srgbClr val="CBCFD0"/>
                  </a:gs>
                </a:gsLst>
                <a:lin ang="19800000" scaled="0"/>
              </a:gradFill>
              <a:ln w="22225" cap="flat" cmpd="sng" algn="ctr">
                <a:no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4000" b="0" i="0" u="none" strike="noStrike" cap="none" normalizeH="0" baseline="0">
                  <a:ln>
                    <a:noFill/>
                  </a:ln>
                  <a:solidFill>
                    <a:schemeClr val="tx1">
                      <a:lumMod val="85000"/>
                      <a:lumOff val="15000"/>
                    </a:schemeClr>
                  </a:solidFill>
                  <a:effectLst/>
                  <a:latin typeface="Palatino" charset="0"/>
                  <a:ea typeface="华文宋体" charset="-122"/>
                  <a:sym typeface="Palatino" charset="0"/>
                </a:endParaRPr>
              </a:p>
            </p:txBody>
          </p:sp>
          <p:sp>
            <p:nvSpPr>
              <p:cNvPr id="28" name="矩形 27">
                <a:extLst>
                  <a:ext uri="{FF2B5EF4-FFF2-40B4-BE49-F238E27FC236}">
                    <a16:creationId xmlns:a16="http://schemas.microsoft.com/office/drawing/2014/main" id="{B42AE9E4-0A1E-4F4A-BADE-61F31B38049F}"/>
                  </a:ext>
                </a:extLst>
              </p:cNvPr>
              <p:cNvSpPr/>
              <p:nvPr/>
            </p:nvSpPr>
            <p:spPr>
              <a:xfrm>
                <a:off x="782836" y="1836957"/>
                <a:ext cx="422122" cy="404844"/>
              </a:xfrm>
              <a:prstGeom prst="rect">
                <a:avLst/>
              </a:prstGeom>
            </p:spPr>
            <p:txBody>
              <a:bodyPr wrap="none">
                <a:spAutoFit/>
              </a:bodyPr>
              <a:lstStyle/>
              <a:p>
                <a:pPr algn="just"/>
                <a:r>
                  <a:rPr lang="en-US" altLang="zh-CN" sz="2800" dirty="0">
                    <a:solidFill>
                      <a:schemeClr val="tx1">
                        <a:lumMod val="85000"/>
                        <a:lumOff val="15000"/>
                      </a:schemeClr>
                    </a:solidFill>
                    <a:latin typeface="Stencil" panose="040409050D0802020404" pitchFamily="82" charset="0"/>
                  </a:rPr>
                  <a:t>02</a:t>
                </a:r>
                <a:endParaRPr lang="zh-CN" altLang="en-US" sz="2800" dirty="0">
                  <a:solidFill>
                    <a:schemeClr val="tx1">
                      <a:lumMod val="85000"/>
                      <a:lumOff val="15000"/>
                    </a:schemeClr>
                  </a:solidFill>
                  <a:latin typeface="Stencil" panose="040409050D0802020404" pitchFamily="82" charset="0"/>
                </a:endParaRPr>
              </a:p>
            </p:txBody>
          </p:sp>
        </p:grpSp>
        <p:sp>
          <p:nvSpPr>
            <p:cNvPr id="29" name="矩形 28">
              <a:extLst>
                <a:ext uri="{FF2B5EF4-FFF2-40B4-BE49-F238E27FC236}">
                  <a16:creationId xmlns:a16="http://schemas.microsoft.com/office/drawing/2014/main" id="{27D0B30C-8C27-4538-A44F-C13AFE629AC3}"/>
                </a:ext>
              </a:extLst>
            </p:cNvPr>
            <p:cNvSpPr/>
            <p:nvPr/>
          </p:nvSpPr>
          <p:spPr>
            <a:xfrm>
              <a:off x="6832347" y="2405594"/>
              <a:ext cx="3262432" cy="707886"/>
            </a:xfrm>
            <a:prstGeom prst="rect">
              <a:avLst/>
            </a:prstGeom>
          </p:spPr>
          <p:txBody>
            <a:bodyPr wrap="none">
              <a:spAutoFit/>
            </a:bodyPr>
            <a:lstStyle/>
            <a:p>
              <a:pPr>
                <a:defRPr/>
              </a:pPr>
              <a:r>
                <a:rPr lang="zh-CN" altLang="en-US" sz="4000" b="1" dirty="0">
                  <a:solidFill>
                    <a:schemeClr val="tx1">
                      <a:lumMod val="85000"/>
                      <a:lumOff val="15000"/>
                    </a:schemeClr>
                  </a:solidFill>
                  <a:latin typeface="微软雅黑" panose="020B0503020204020204" pitchFamily="34" charset="-122"/>
                  <a:ea typeface="微软雅黑" panose="020B0503020204020204" pitchFamily="34" charset="-122"/>
                </a:rPr>
                <a:t>单击输入内容</a:t>
              </a:r>
            </a:p>
          </p:txBody>
        </p:sp>
      </p:grpSp>
    </p:spTree>
    <p:extLst>
      <p:ext uri="{BB962C8B-B14F-4D97-AF65-F5344CB8AC3E}">
        <p14:creationId xmlns:p14="http://schemas.microsoft.com/office/powerpoint/2010/main" val="2159102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AD0E0682-2FD1-448A-B861-9647154DA14F}"/>
              </a:ext>
            </a:extLst>
          </p:cNvPr>
          <p:cNvGrpSpPr/>
          <p:nvPr/>
        </p:nvGrpSpPr>
        <p:grpSpPr>
          <a:xfrm>
            <a:off x="1981200" y="1444483"/>
            <a:ext cx="8229600" cy="3600270"/>
            <a:chOff x="1619250" y="1571805"/>
            <a:chExt cx="8229600" cy="3600270"/>
          </a:xfrm>
        </p:grpSpPr>
        <p:sp>
          <p:nvSpPr>
            <p:cNvPr id="3" name="矩形 2">
              <a:extLst>
                <a:ext uri="{FF2B5EF4-FFF2-40B4-BE49-F238E27FC236}">
                  <a16:creationId xmlns:a16="http://schemas.microsoft.com/office/drawing/2014/main" id="{5EA95E3B-AEA4-4DC6-BA36-C45C9FD6F783}"/>
                </a:ext>
              </a:extLst>
            </p:cNvPr>
            <p:cNvSpPr/>
            <p:nvPr/>
          </p:nvSpPr>
          <p:spPr>
            <a:xfrm>
              <a:off x="1619250" y="2085975"/>
              <a:ext cx="2981325" cy="30861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矩形 3">
              <a:extLst>
                <a:ext uri="{FF2B5EF4-FFF2-40B4-BE49-F238E27FC236}">
                  <a16:creationId xmlns:a16="http://schemas.microsoft.com/office/drawing/2014/main" id="{35159872-074D-49C0-A59C-A76290D3B87B}"/>
                </a:ext>
              </a:extLst>
            </p:cNvPr>
            <p:cNvSpPr/>
            <p:nvPr/>
          </p:nvSpPr>
          <p:spPr>
            <a:xfrm>
              <a:off x="3090862" y="2614612"/>
              <a:ext cx="5767388" cy="1695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828D3732-3ACA-4258-AE48-B7901AF552E2}"/>
                </a:ext>
              </a:extLst>
            </p:cNvPr>
            <p:cNvSpPr/>
            <p:nvPr/>
          </p:nvSpPr>
          <p:spPr>
            <a:xfrm>
              <a:off x="2686050" y="2895600"/>
              <a:ext cx="7162800" cy="113365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useBgFill="1">
          <p:nvSpPr>
            <p:cNvPr id="6" name="文本框 5">
              <a:extLst>
                <a:ext uri="{FF2B5EF4-FFF2-40B4-BE49-F238E27FC236}">
                  <a16:creationId xmlns:a16="http://schemas.microsoft.com/office/drawing/2014/main" id="{D3FF1D59-8272-4F30-B490-C4B66B5ADE5E}"/>
                </a:ext>
              </a:extLst>
            </p:cNvPr>
            <p:cNvSpPr txBox="1"/>
            <p:nvPr/>
          </p:nvSpPr>
          <p:spPr>
            <a:xfrm>
              <a:off x="3090862" y="1571805"/>
              <a:ext cx="1747381" cy="1200329"/>
            </a:xfrm>
            <a:prstGeom prst="rect">
              <a:avLst/>
            </a:prstGeom>
          </p:spPr>
          <p:txBody>
            <a:bodyPr wrap="square" rtlCol="0">
              <a:spAutoFit/>
            </a:bodyPr>
            <a:lstStyle/>
            <a:p>
              <a:pPr algn="r"/>
              <a:r>
                <a:rPr lang="en-US" altLang="zh-CN" sz="7200" b="1" dirty="0">
                  <a:solidFill>
                    <a:schemeClr val="bg1"/>
                  </a:solidFill>
                  <a:latin typeface="Arial Black" panose="020B0A04020102020204" pitchFamily="34" charset="0"/>
                </a:rPr>
                <a:t>01</a:t>
              </a:r>
              <a:endParaRPr lang="zh-CN" altLang="en-US" sz="7200" b="1" dirty="0">
                <a:solidFill>
                  <a:schemeClr val="bg1"/>
                </a:solidFill>
                <a:latin typeface="Arial Black" panose="020B0A04020102020204" pitchFamily="34" charset="0"/>
              </a:endParaRPr>
            </a:p>
          </p:txBody>
        </p:sp>
      </p:grpSp>
      <p:pic>
        <p:nvPicPr>
          <p:cNvPr id="9" name="图片 8">
            <a:extLst>
              <a:ext uri="{FF2B5EF4-FFF2-40B4-BE49-F238E27FC236}">
                <a16:creationId xmlns:a16="http://schemas.microsoft.com/office/drawing/2014/main" id="{11F2A76C-30E7-41AC-B2D5-B1FF23657FCD}"/>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75015" r="52494"/>
          <a:stretch/>
        </p:blipFill>
        <p:spPr>
          <a:xfrm>
            <a:off x="8130672" y="2129004"/>
            <a:ext cx="2179055" cy="639274"/>
          </a:xfrm>
          <a:prstGeom prst="rect">
            <a:avLst/>
          </a:prstGeom>
        </p:spPr>
      </p:pic>
      <p:sp>
        <p:nvSpPr>
          <p:cNvPr id="10" name="矩形 9">
            <a:extLst>
              <a:ext uri="{FF2B5EF4-FFF2-40B4-BE49-F238E27FC236}">
                <a16:creationId xmlns:a16="http://schemas.microsoft.com/office/drawing/2014/main" id="{583BF729-9DCD-463D-BB9C-6BF46DCD67BE}"/>
              </a:ext>
            </a:extLst>
          </p:cNvPr>
          <p:cNvSpPr/>
          <p:nvPr/>
        </p:nvSpPr>
        <p:spPr>
          <a:xfrm>
            <a:off x="4353737" y="3003098"/>
            <a:ext cx="4160799" cy="707886"/>
          </a:xfrm>
          <a:prstGeom prst="rect">
            <a:avLst/>
          </a:prstGeom>
        </p:spPr>
        <p:txBody>
          <a:bodyPr wrap="square">
            <a:spAutoFit/>
          </a:bodyPr>
          <a:lstStyle/>
          <a:p>
            <a:pPr lvl="0" algn="dist">
              <a:defRPr/>
            </a:pPr>
            <a:r>
              <a:rPr lang="zh-CN" altLang="en-US" sz="4000" b="1" dirty="0">
                <a:solidFill>
                  <a:srgbClr val="101622"/>
                </a:solidFill>
                <a:latin typeface="微软雅黑" panose="020B0503020204020204" pitchFamily="34" charset="-122"/>
                <a:ea typeface="微软雅黑" panose="020B0503020204020204" pitchFamily="34" charset="-122"/>
              </a:rPr>
              <a:t>单击输入内容</a:t>
            </a:r>
          </a:p>
        </p:txBody>
      </p:sp>
      <p:sp>
        <p:nvSpPr>
          <p:cNvPr id="11" name="矩形 10">
            <a:extLst>
              <a:ext uri="{FF2B5EF4-FFF2-40B4-BE49-F238E27FC236}">
                <a16:creationId xmlns:a16="http://schemas.microsoft.com/office/drawing/2014/main" id="{71E0EE82-43E4-4FE8-93F1-C0EDE4E615DD}"/>
              </a:ext>
            </a:extLst>
          </p:cNvPr>
          <p:cNvSpPr/>
          <p:nvPr/>
        </p:nvSpPr>
        <p:spPr>
          <a:xfrm>
            <a:off x="5359752" y="4034003"/>
            <a:ext cx="1407437" cy="307777"/>
          </a:xfrm>
          <a:prstGeom prst="rect">
            <a:avLst/>
          </a:prstGeom>
        </p:spPr>
        <p:txBody>
          <a:bodyPr wrap="none">
            <a:spAutoFit/>
          </a:bodyPr>
          <a:lstStyle/>
          <a:p>
            <a:pPr marL="144000" indent="-144000">
              <a:buFont typeface="Arial" panose="020B0604020202020204" pitchFamily="34" charset="0"/>
              <a:buChar char="•"/>
            </a:pPr>
            <a:r>
              <a:rPr lang="zh-CN" altLang="en-US" sz="1400" dirty="0">
                <a:solidFill>
                  <a:schemeClr val="bg1"/>
                </a:solidFill>
                <a:latin typeface="Century Gothic" panose="020B0502020202020204" pitchFamily="34" charset="0"/>
                <a:ea typeface="微软雅黑" panose="020B0503020204020204" pitchFamily="34" charset="-122"/>
                <a:sym typeface="Century Gothic" panose="020B0502020202020204" pitchFamily="34" charset="0"/>
              </a:rPr>
              <a:t>单击输入内容</a:t>
            </a:r>
          </a:p>
        </p:txBody>
      </p:sp>
      <p:sp>
        <p:nvSpPr>
          <p:cNvPr id="15" name="矩形 14">
            <a:extLst>
              <a:ext uri="{FF2B5EF4-FFF2-40B4-BE49-F238E27FC236}">
                <a16:creationId xmlns:a16="http://schemas.microsoft.com/office/drawing/2014/main" id="{EB278BD5-D92F-41FF-B739-95898CB58057}"/>
              </a:ext>
            </a:extLst>
          </p:cNvPr>
          <p:cNvSpPr/>
          <p:nvPr/>
        </p:nvSpPr>
        <p:spPr>
          <a:xfrm>
            <a:off x="6959374" y="4034003"/>
            <a:ext cx="1407437" cy="307777"/>
          </a:xfrm>
          <a:prstGeom prst="rect">
            <a:avLst/>
          </a:prstGeom>
        </p:spPr>
        <p:txBody>
          <a:bodyPr wrap="none">
            <a:spAutoFit/>
          </a:bodyPr>
          <a:lstStyle/>
          <a:p>
            <a:pPr marL="144000" indent="-144000">
              <a:buFont typeface="Arial" panose="020B0604020202020204" pitchFamily="34" charset="0"/>
              <a:buChar char="•"/>
            </a:pPr>
            <a:r>
              <a:rPr lang="zh-CN" altLang="en-US" sz="1400" dirty="0">
                <a:solidFill>
                  <a:schemeClr val="bg1"/>
                </a:solidFill>
                <a:latin typeface="Century Gothic" panose="020B0502020202020204" pitchFamily="34" charset="0"/>
                <a:ea typeface="微软雅黑" panose="020B0503020204020204" pitchFamily="34" charset="-122"/>
                <a:sym typeface="Century Gothic" panose="020B0502020202020204" pitchFamily="34" charset="0"/>
              </a:rPr>
              <a:t>单击输入内容</a:t>
            </a:r>
          </a:p>
        </p:txBody>
      </p:sp>
      <p:sp>
        <p:nvSpPr>
          <p:cNvPr id="16" name="矩形 15">
            <a:extLst>
              <a:ext uri="{FF2B5EF4-FFF2-40B4-BE49-F238E27FC236}">
                <a16:creationId xmlns:a16="http://schemas.microsoft.com/office/drawing/2014/main" id="{7AC07BC9-1498-4479-9D2E-C451250D058B}"/>
              </a:ext>
            </a:extLst>
          </p:cNvPr>
          <p:cNvSpPr/>
          <p:nvPr/>
        </p:nvSpPr>
        <p:spPr>
          <a:xfrm>
            <a:off x="8558995" y="4034003"/>
            <a:ext cx="1407437" cy="307777"/>
          </a:xfrm>
          <a:prstGeom prst="rect">
            <a:avLst/>
          </a:prstGeom>
        </p:spPr>
        <p:txBody>
          <a:bodyPr wrap="none">
            <a:spAutoFit/>
          </a:bodyPr>
          <a:lstStyle/>
          <a:p>
            <a:pPr marL="144000" indent="-144000">
              <a:buFont typeface="Arial" panose="020B0604020202020204" pitchFamily="34" charset="0"/>
              <a:buChar char="•"/>
            </a:pPr>
            <a:r>
              <a:rPr lang="zh-CN" altLang="en-US" sz="1400" dirty="0">
                <a:solidFill>
                  <a:schemeClr val="bg1"/>
                </a:solidFill>
                <a:latin typeface="Century Gothic" panose="020B0502020202020204" pitchFamily="34" charset="0"/>
                <a:ea typeface="微软雅黑" panose="020B0503020204020204" pitchFamily="34" charset="-122"/>
                <a:sym typeface="Century Gothic" panose="020B0502020202020204" pitchFamily="34" charset="0"/>
              </a:rPr>
              <a:t>单击输入内容</a:t>
            </a:r>
          </a:p>
        </p:txBody>
      </p:sp>
    </p:spTree>
    <p:extLst>
      <p:ext uri="{BB962C8B-B14F-4D97-AF65-F5344CB8AC3E}">
        <p14:creationId xmlns:p14="http://schemas.microsoft.com/office/powerpoint/2010/main" val="3582330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î$ḻïḑe">
            <a:extLst>
              <a:ext uri="{FF2B5EF4-FFF2-40B4-BE49-F238E27FC236}">
                <a16:creationId xmlns:a16="http://schemas.microsoft.com/office/drawing/2014/main" id="{E00594E7-03C5-4532-A732-CAE2362B441E}"/>
              </a:ext>
            </a:extLst>
          </p:cNvPr>
          <p:cNvSpPr/>
          <p:nvPr/>
        </p:nvSpPr>
        <p:spPr>
          <a:xfrm>
            <a:off x="-75236" y="5774634"/>
            <a:ext cx="12342471" cy="1107930"/>
          </a:xfrm>
          <a:prstGeom prst="rect">
            <a:avLst/>
          </a:prstGeom>
          <a:solidFill>
            <a:srgbClr val="192B3C"/>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字魂59号-创粗黑"/>
              <a:ea typeface="字魂59号-创粗黑"/>
              <a:cs typeface="+mn-cs"/>
            </a:endParaRPr>
          </a:p>
        </p:txBody>
      </p:sp>
      <p:grpSp>
        <p:nvGrpSpPr>
          <p:cNvPr id="22" name="组合 21">
            <a:extLst>
              <a:ext uri="{FF2B5EF4-FFF2-40B4-BE49-F238E27FC236}">
                <a16:creationId xmlns:a16="http://schemas.microsoft.com/office/drawing/2014/main" id="{3F9F7537-14C6-4690-B1B2-D7AD35237453}"/>
              </a:ext>
            </a:extLst>
          </p:cNvPr>
          <p:cNvGrpSpPr/>
          <p:nvPr/>
        </p:nvGrpSpPr>
        <p:grpSpPr>
          <a:xfrm>
            <a:off x="3426579" y="1273215"/>
            <a:ext cx="4794836" cy="5093194"/>
            <a:chOff x="312988" y="1400537"/>
            <a:chExt cx="4794836" cy="5093194"/>
          </a:xfrm>
        </p:grpSpPr>
        <p:grpSp>
          <p:nvGrpSpPr>
            <p:cNvPr id="8" name="组合 7">
              <a:extLst>
                <a:ext uri="{FF2B5EF4-FFF2-40B4-BE49-F238E27FC236}">
                  <a16:creationId xmlns:a16="http://schemas.microsoft.com/office/drawing/2014/main" id="{0192CA3D-1EF4-4844-8BD0-2B64E7CABA01}"/>
                </a:ext>
              </a:extLst>
            </p:cNvPr>
            <p:cNvGrpSpPr/>
            <p:nvPr/>
          </p:nvGrpSpPr>
          <p:grpSpPr>
            <a:xfrm>
              <a:off x="312988" y="1400537"/>
              <a:ext cx="4794836" cy="5093194"/>
              <a:chOff x="3623347" y="1377388"/>
              <a:chExt cx="4794836" cy="5093194"/>
            </a:xfrm>
          </p:grpSpPr>
          <p:sp>
            <p:nvSpPr>
              <p:cNvPr id="11" name="îṧḻîďe">
                <a:extLst>
                  <a:ext uri="{FF2B5EF4-FFF2-40B4-BE49-F238E27FC236}">
                    <a16:creationId xmlns:a16="http://schemas.microsoft.com/office/drawing/2014/main" id="{1204D875-F22B-426A-BE52-3082CA8CBB1A}"/>
                  </a:ext>
                </a:extLst>
              </p:cNvPr>
              <p:cNvSpPr/>
              <p:nvPr/>
            </p:nvSpPr>
            <p:spPr>
              <a:xfrm rot="16200000">
                <a:off x="5895123" y="3450704"/>
                <a:ext cx="2780677" cy="846985"/>
              </a:xfrm>
              <a:prstGeom prst="homePlate">
                <a:avLst>
                  <a:gd name="adj" fmla="val 56061"/>
                </a:avLst>
              </a:prstGeom>
              <a:solidFill>
                <a:schemeClr val="tx2">
                  <a:lumMod val="60000"/>
                  <a:lumOff val="4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字魂59号-创粗黑"/>
                  <a:ea typeface="字魂59号-创粗黑"/>
                  <a:cs typeface="+mn-cs"/>
                </a:endParaRPr>
              </a:p>
            </p:txBody>
          </p:sp>
          <p:sp>
            <p:nvSpPr>
              <p:cNvPr id="12" name="ïśḷide">
                <a:extLst>
                  <a:ext uri="{FF2B5EF4-FFF2-40B4-BE49-F238E27FC236}">
                    <a16:creationId xmlns:a16="http://schemas.microsoft.com/office/drawing/2014/main" id="{98C23519-B662-459B-A1A2-168F66D9F713}"/>
                  </a:ext>
                </a:extLst>
              </p:cNvPr>
              <p:cNvSpPr/>
              <p:nvPr/>
            </p:nvSpPr>
            <p:spPr>
              <a:xfrm rot="16200000">
                <a:off x="3101876" y="3198412"/>
                <a:ext cx="3285266" cy="846985"/>
              </a:xfrm>
              <a:prstGeom prst="homePlate">
                <a:avLst>
                  <a:gd name="adj" fmla="val 56061"/>
                </a:avLst>
              </a:prstGeom>
              <a:solidFill>
                <a:srgbClr val="F6B33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字魂59号-创粗黑"/>
                  <a:ea typeface="字魂59号-创粗黑"/>
                  <a:cs typeface="+mn-cs"/>
                </a:endParaRPr>
              </a:p>
            </p:txBody>
          </p:sp>
          <p:sp>
            <p:nvSpPr>
              <p:cNvPr id="13" name="ï$ḻîḋê">
                <a:extLst>
                  <a:ext uri="{FF2B5EF4-FFF2-40B4-BE49-F238E27FC236}">
                    <a16:creationId xmlns:a16="http://schemas.microsoft.com/office/drawing/2014/main" id="{CCEB1C57-5956-411D-AE22-AE0FDCCF75BD}"/>
                  </a:ext>
                </a:extLst>
              </p:cNvPr>
              <p:cNvSpPr/>
              <p:nvPr/>
            </p:nvSpPr>
            <p:spPr>
              <a:xfrm rot="16200000">
                <a:off x="4105117" y="3354668"/>
                <a:ext cx="2972748" cy="846985"/>
              </a:xfrm>
              <a:prstGeom prst="homePlate">
                <a:avLst>
                  <a:gd name="adj" fmla="val 56061"/>
                </a:avLst>
              </a:prstGeom>
              <a:solidFill>
                <a:srgbClr val="00396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字魂59号-创粗黑"/>
                  <a:ea typeface="字魂59号-创粗黑"/>
                  <a:cs typeface="+mn-cs"/>
                </a:endParaRPr>
              </a:p>
            </p:txBody>
          </p:sp>
          <p:sp>
            <p:nvSpPr>
              <p:cNvPr id="14" name="îŝ1ïḋè">
                <a:extLst>
                  <a:ext uri="{FF2B5EF4-FFF2-40B4-BE49-F238E27FC236}">
                    <a16:creationId xmlns:a16="http://schemas.microsoft.com/office/drawing/2014/main" id="{1837E890-52F5-4C52-96F2-EAB0F3C789C9}"/>
                  </a:ext>
                </a:extLst>
              </p:cNvPr>
              <p:cNvSpPr/>
              <p:nvPr/>
            </p:nvSpPr>
            <p:spPr>
              <a:xfrm rot="16200000">
                <a:off x="4494905" y="2897470"/>
                <a:ext cx="3887149" cy="846985"/>
              </a:xfrm>
              <a:prstGeom prst="homePlate">
                <a:avLst>
                  <a:gd name="adj" fmla="val 56061"/>
                </a:avLst>
              </a:prstGeom>
              <a:solidFill>
                <a:srgbClr val="192B3C"/>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字魂59号-创粗黑"/>
                  <a:ea typeface="字魂59号-创粗黑"/>
                  <a:cs typeface="+mn-cs"/>
                </a:endParaRPr>
              </a:p>
            </p:txBody>
          </p:sp>
          <p:grpSp>
            <p:nvGrpSpPr>
              <p:cNvPr id="16" name="íS1íḋê">
                <a:extLst>
                  <a:ext uri="{FF2B5EF4-FFF2-40B4-BE49-F238E27FC236}">
                    <a16:creationId xmlns:a16="http://schemas.microsoft.com/office/drawing/2014/main" id="{F0211ED2-B19B-496E-B640-2E8ADD5B2969}"/>
                  </a:ext>
                </a:extLst>
              </p:cNvPr>
              <p:cNvGrpSpPr/>
              <p:nvPr/>
            </p:nvGrpSpPr>
            <p:grpSpPr>
              <a:xfrm>
                <a:off x="3623347" y="3851641"/>
                <a:ext cx="4794836" cy="2618941"/>
                <a:chOff x="3166451" y="3263156"/>
                <a:chExt cx="5859098" cy="3239723"/>
              </a:xfrm>
            </p:grpSpPr>
            <p:grpSp>
              <p:nvGrpSpPr>
                <p:cNvPr id="33" name="íṣļîḑé">
                  <a:extLst>
                    <a:ext uri="{FF2B5EF4-FFF2-40B4-BE49-F238E27FC236}">
                      <a16:creationId xmlns:a16="http://schemas.microsoft.com/office/drawing/2014/main" id="{11746829-72DF-456A-ABB6-B2D0AC7207A6}"/>
                    </a:ext>
                  </a:extLst>
                </p:cNvPr>
                <p:cNvGrpSpPr/>
                <p:nvPr/>
              </p:nvGrpSpPr>
              <p:grpSpPr>
                <a:xfrm>
                  <a:off x="3166451" y="6379960"/>
                  <a:ext cx="5859098" cy="122919"/>
                  <a:chOff x="-1348120" y="5777968"/>
                  <a:chExt cx="9361040" cy="187524"/>
                </a:xfrm>
                <a:effectLst>
                  <a:reflection blurRad="6350" stA="8000" endPos="72000" dist="50800" dir="5400000" sy="-100000" algn="bl" rotWithShape="0"/>
                </a:effectLst>
              </p:grpSpPr>
              <p:sp>
                <p:nvSpPr>
                  <p:cNvPr id="41" name="iṥ1ídé">
                    <a:extLst>
                      <a:ext uri="{FF2B5EF4-FFF2-40B4-BE49-F238E27FC236}">
                        <a16:creationId xmlns:a16="http://schemas.microsoft.com/office/drawing/2014/main" id="{D92341A9-AE18-4286-B62B-E8CF72B99C33}"/>
                      </a:ext>
                    </a:extLst>
                  </p:cNvPr>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a:ln>
                        <a:noFill/>
                      </a:ln>
                      <a:solidFill>
                        <a:srgbClr val="FFFFFF"/>
                      </a:solidFill>
                      <a:effectLst/>
                      <a:uLnTx/>
                      <a:uFillTx/>
                      <a:latin typeface="字魂59号-创粗黑"/>
                      <a:ea typeface="字魂59号-创粗黑"/>
                      <a:cs typeface="+mn-cs"/>
                    </a:endParaRPr>
                  </a:p>
                </p:txBody>
              </p:sp>
              <p:sp>
                <p:nvSpPr>
                  <p:cNvPr id="42" name="îŝḷîḓè">
                    <a:extLst>
                      <a:ext uri="{FF2B5EF4-FFF2-40B4-BE49-F238E27FC236}">
                        <a16:creationId xmlns:a16="http://schemas.microsoft.com/office/drawing/2014/main" id="{CDD6228C-DE82-4882-823C-4AD76807F640}"/>
                      </a:ext>
                    </a:extLst>
                  </p:cNvPr>
                  <p:cNvSpPr/>
                  <p:nvPr/>
                </p:nvSpPr>
                <p:spPr>
                  <a:xfrm>
                    <a:off x="-1348120" y="5777968"/>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a:ln>
                        <a:noFill/>
                      </a:ln>
                      <a:solidFill>
                        <a:srgbClr val="FFFFFF"/>
                      </a:solidFill>
                      <a:effectLst/>
                      <a:uLnTx/>
                      <a:uFillTx/>
                      <a:latin typeface="字魂59号-创粗黑"/>
                      <a:ea typeface="字魂59号-创粗黑"/>
                      <a:cs typeface="+mn-cs"/>
                    </a:endParaRPr>
                  </a:p>
                </p:txBody>
              </p:sp>
            </p:grpSp>
            <p:grpSp>
              <p:nvGrpSpPr>
                <p:cNvPr id="34" name="i$ľíḍe">
                  <a:extLst>
                    <a:ext uri="{FF2B5EF4-FFF2-40B4-BE49-F238E27FC236}">
                      <a16:creationId xmlns:a16="http://schemas.microsoft.com/office/drawing/2014/main" id="{50D8B928-EAD2-4FB2-885A-423A70FD4DB6}"/>
                    </a:ext>
                  </a:extLst>
                </p:cNvPr>
                <p:cNvGrpSpPr/>
                <p:nvPr/>
              </p:nvGrpSpPr>
              <p:grpSpPr>
                <a:xfrm>
                  <a:off x="3665520" y="3263156"/>
                  <a:ext cx="4860960" cy="3080807"/>
                  <a:chOff x="-375492" y="1139528"/>
                  <a:chExt cx="7415785" cy="4700016"/>
                </a:xfrm>
              </p:grpSpPr>
              <p:grpSp>
                <p:nvGrpSpPr>
                  <p:cNvPr id="36" name="îṡlîḋe">
                    <a:extLst>
                      <a:ext uri="{FF2B5EF4-FFF2-40B4-BE49-F238E27FC236}">
                        <a16:creationId xmlns:a16="http://schemas.microsoft.com/office/drawing/2014/main" id="{77F104AB-6E0E-4D94-93C9-ECBC5CC83D51}"/>
                      </a:ext>
                    </a:extLst>
                  </p:cNvPr>
                  <p:cNvGrpSpPr/>
                  <p:nvPr/>
                </p:nvGrpSpPr>
                <p:grpSpPr>
                  <a:xfrm>
                    <a:off x="-375492" y="1139528"/>
                    <a:ext cx="7415785" cy="4700016"/>
                    <a:chOff x="-375492" y="1139528"/>
                    <a:chExt cx="7415785" cy="4700016"/>
                  </a:xfrm>
                </p:grpSpPr>
                <p:sp>
                  <p:nvSpPr>
                    <p:cNvPr id="38" name="íṧ1iḋê">
                      <a:extLst>
                        <a:ext uri="{FF2B5EF4-FFF2-40B4-BE49-F238E27FC236}">
                          <a16:creationId xmlns:a16="http://schemas.microsoft.com/office/drawing/2014/main" id="{AD2ABAF9-A056-419C-ABF0-F3CFC7276270}"/>
                        </a:ext>
                      </a:extLst>
                    </p:cNvPr>
                    <p:cNvSpPr/>
                    <p:nvPr/>
                  </p:nvSpPr>
                  <p:spPr>
                    <a:xfrm>
                      <a:off x="-375492" y="1139528"/>
                      <a:ext cx="7415784" cy="4700016"/>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a:ln>
                          <a:noFill/>
                        </a:ln>
                        <a:solidFill>
                          <a:srgbClr val="FFFFFF"/>
                        </a:solidFill>
                        <a:effectLst/>
                        <a:uLnTx/>
                        <a:uFillTx/>
                        <a:latin typeface="字魂59号-创粗黑"/>
                        <a:ea typeface="字魂59号-创粗黑"/>
                        <a:cs typeface="+mn-cs"/>
                      </a:endParaRPr>
                    </a:p>
                  </p:txBody>
                </p:sp>
                <p:sp>
                  <p:nvSpPr>
                    <p:cNvPr id="39" name="íşḷídé">
                      <a:extLst>
                        <a:ext uri="{FF2B5EF4-FFF2-40B4-BE49-F238E27FC236}">
                          <a16:creationId xmlns:a16="http://schemas.microsoft.com/office/drawing/2014/main" id="{25EA7F7C-62A7-4E06-9908-FC77727DEBE4}"/>
                        </a:ext>
                      </a:extLst>
                    </p:cNvPr>
                    <p:cNvSpPr/>
                    <p:nvPr/>
                  </p:nvSpPr>
                  <p:spPr>
                    <a:xfrm>
                      <a:off x="-358011" y="1160080"/>
                      <a:ext cx="7380820" cy="4658913"/>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dirty="0">
                        <a:ln>
                          <a:noFill/>
                        </a:ln>
                        <a:solidFill>
                          <a:srgbClr val="FFFFFF"/>
                        </a:solidFill>
                        <a:effectLst/>
                        <a:uLnTx/>
                        <a:uFillTx/>
                        <a:latin typeface="字魂59号-创粗黑"/>
                        <a:ea typeface="字魂59号-创粗黑"/>
                        <a:cs typeface="+mn-cs"/>
                      </a:endParaRPr>
                    </a:p>
                  </p:txBody>
                </p:sp>
                <p:sp>
                  <p:nvSpPr>
                    <p:cNvPr id="40" name="íṣľídé" hidden="1">
                      <a:extLst>
                        <a:ext uri="{FF2B5EF4-FFF2-40B4-BE49-F238E27FC236}">
                          <a16:creationId xmlns:a16="http://schemas.microsoft.com/office/drawing/2014/main" id="{914255B6-FB7F-415F-8EEF-4E266E74B8CC}"/>
                        </a:ext>
                      </a:extLst>
                    </p:cNvPr>
                    <p:cNvSpPr/>
                    <p:nvPr/>
                  </p:nvSpPr>
                  <p:spPr>
                    <a:xfrm>
                      <a:off x="4509683" y="1139528"/>
                      <a:ext cx="2530610" cy="4700016"/>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dirty="0">
                        <a:ln>
                          <a:noFill/>
                        </a:ln>
                        <a:solidFill>
                          <a:srgbClr val="FFFFFF"/>
                        </a:solidFill>
                        <a:effectLst/>
                        <a:uLnTx/>
                        <a:uFillTx/>
                        <a:latin typeface="字魂59号-创粗黑"/>
                        <a:ea typeface="字魂59号-创粗黑"/>
                        <a:cs typeface="+mn-cs"/>
                      </a:endParaRPr>
                    </a:p>
                  </p:txBody>
                </p:sp>
              </p:grpSp>
              <p:sp>
                <p:nvSpPr>
                  <p:cNvPr id="37" name="íSļîdé">
                    <a:extLst>
                      <a:ext uri="{FF2B5EF4-FFF2-40B4-BE49-F238E27FC236}">
                        <a16:creationId xmlns:a16="http://schemas.microsoft.com/office/drawing/2014/main" id="{BEB25C5C-468D-47C9-9477-70E00CD61017}"/>
                      </a:ext>
                    </a:extLst>
                  </p:cNvPr>
                  <p:cNvSpPr/>
                  <p:nvPr/>
                </p:nvSpPr>
                <p:spPr>
                  <a:xfrm>
                    <a:off x="3260392" y="1241052"/>
                    <a:ext cx="144016" cy="144016"/>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a:ln>
                        <a:noFill/>
                      </a:ln>
                      <a:solidFill>
                        <a:srgbClr val="FFFFFF"/>
                      </a:solidFill>
                      <a:effectLst/>
                      <a:uLnTx/>
                      <a:uFillTx/>
                      <a:latin typeface="字魂59号-创粗黑"/>
                      <a:ea typeface="字魂59号-创粗黑"/>
                      <a:cs typeface="+mn-cs"/>
                    </a:endParaRPr>
                  </a:p>
                </p:txBody>
              </p:sp>
            </p:grpSp>
          </p:grpSp>
        </p:grpSp>
        <p:sp>
          <p:nvSpPr>
            <p:cNvPr id="58" name="文本框 57">
              <a:extLst>
                <a:ext uri="{FF2B5EF4-FFF2-40B4-BE49-F238E27FC236}">
                  <a16:creationId xmlns:a16="http://schemas.microsoft.com/office/drawing/2014/main" id="{EB83BC26-B422-49B5-B842-E22E652B6F17}"/>
                </a:ext>
              </a:extLst>
            </p:cNvPr>
            <p:cNvSpPr txBox="1"/>
            <p:nvPr/>
          </p:nvSpPr>
          <p:spPr>
            <a:xfrm>
              <a:off x="1235126" y="2735069"/>
              <a:ext cx="430887" cy="103946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rPr>
                <a:t>扫码报修</a:t>
              </a:r>
            </a:p>
          </p:txBody>
        </p:sp>
        <p:sp>
          <p:nvSpPr>
            <p:cNvPr id="59" name="文本框 58">
              <a:extLst>
                <a:ext uri="{FF2B5EF4-FFF2-40B4-BE49-F238E27FC236}">
                  <a16:creationId xmlns:a16="http://schemas.microsoft.com/office/drawing/2014/main" id="{9F4B46EB-FF7E-4E2D-9E9A-FFFF2E831E8C}"/>
                </a:ext>
              </a:extLst>
            </p:cNvPr>
            <p:cNvSpPr txBox="1"/>
            <p:nvPr/>
          </p:nvSpPr>
          <p:spPr>
            <a:xfrm>
              <a:off x="2070782" y="2735069"/>
              <a:ext cx="430887" cy="103946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rPr>
                <a:t>迅速响应</a:t>
              </a:r>
            </a:p>
          </p:txBody>
        </p:sp>
        <p:sp>
          <p:nvSpPr>
            <p:cNvPr id="60" name="文本框 59">
              <a:extLst>
                <a:ext uri="{FF2B5EF4-FFF2-40B4-BE49-F238E27FC236}">
                  <a16:creationId xmlns:a16="http://schemas.microsoft.com/office/drawing/2014/main" id="{0F425460-6AC2-4190-8893-30C90239BB83}"/>
                </a:ext>
              </a:extLst>
            </p:cNvPr>
            <p:cNvSpPr txBox="1"/>
            <p:nvPr/>
          </p:nvSpPr>
          <p:spPr>
            <a:xfrm>
              <a:off x="2906438" y="2751272"/>
              <a:ext cx="430887" cy="1007055"/>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rPr>
                <a:t>实时追踪</a:t>
              </a:r>
            </a:p>
          </p:txBody>
        </p:sp>
        <p:sp>
          <p:nvSpPr>
            <p:cNvPr id="61" name="文本框 60">
              <a:extLst>
                <a:ext uri="{FF2B5EF4-FFF2-40B4-BE49-F238E27FC236}">
                  <a16:creationId xmlns:a16="http://schemas.microsoft.com/office/drawing/2014/main" id="{69C454EC-A115-468F-83B7-4980492BBF94}"/>
                </a:ext>
              </a:extLst>
            </p:cNvPr>
            <p:cNvSpPr txBox="1"/>
            <p:nvPr/>
          </p:nvSpPr>
          <p:spPr>
            <a:xfrm>
              <a:off x="3742095" y="2802357"/>
              <a:ext cx="430887" cy="90488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rPr>
                <a:t>服务监督</a:t>
              </a:r>
            </a:p>
          </p:txBody>
        </p:sp>
      </p:grpSp>
      <p:grpSp>
        <p:nvGrpSpPr>
          <p:cNvPr id="3" name="组合 2">
            <a:extLst>
              <a:ext uri="{FF2B5EF4-FFF2-40B4-BE49-F238E27FC236}">
                <a16:creationId xmlns:a16="http://schemas.microsoft.com/office/drawing/2014/main" id="{95FEBBCF-25D8-4ABE-A60B-A7338CD5B8D2}"/>
              </a:ext>
            </a:extLst>
          </p:cNvPr>
          <p:cNvGrpSpPr/>
          <p:nvPr/>
        </p:nvGrpSpPr>
        <p:grpSpPr>
          <a:xfrm>
            <a:off x="582450" y="1133223"/>
            <a:ext cx="3055741" cy="3988507"/>
            <a:chOff x="502551" y="1130539"/>
            <a:chExt cx="3055741" cy="3988507"/>
          </a:xfrm>
        </p:grpSpPr>
        <p:grpSp>
          <p:nvGrpSpPr>
            <p:cNvPr id="2" name="组合 1">
              <a:extLst>
                <a:ext uri="{FF2B5EF4-FFF2-40B4-BE49-F238E27FC236}">
                  <a16:creationId xmlns:a16="http://schemas.microsoft.com/office/drawing/2014/main" id="{63D8AABA-63A1-4C29-8CF4-3566B6127CEA}"/>
                </a:ext>
              </a:extLst>
            </p:cNvPr>
            <p:cNvGrpSpPr/>
            <p:nvPr/>
          </p:nvGrpSpPr>
          <p:grpSpPr>
            <a:xfrm>
              <a:off x="502551" y="1130539"/>
              <a:ext cx="3055741" cy="1872943"/>
              <a:chOff x="610737" y="1885172"/>
              <a:chExt cx="3055741" cy="1872943"/>
            </a:xfrm>
          </p:grpSpPr>
          <p:sp>
            <p:nvSpPr>
              <p:cNvPr id="44" name="文本框 43">
                <a:extLst>
                  <a:ext uri="{FF2B5EF4-FFF2-40B4-BE49-F238E27FC236}">
                    <a16:creationId xmlns:a16="http://schemas.microsoft.com/office/drawing/2014/main" id="{DC7A450F-ED72-4D0E-BB3B-C6330FD7E3DA}"/>
                  </a:ext>
                </a:extLst>
              </p:cNvPr>
              <p:cNvSpPr txBox="1"/>
              <p:nvPr/>
            </p:nvSpPr>
            <p:spPr>
              <a:xfrm>
                <a:off x="637146" y="1885172"/>
                <a:ext cx="3029332" cy="662554"/>
              </a:xfrm>
              <a:prstGeom prst="rect">
                <a:avLst/>
              </a:prstGeom>
              <a:noFill/>
            </p:spPr>
            <p:txBody>
              <a:bodyPr wrap="square" rtlCol="0">
                <a:spAutoFit/>
              </a:bodyPr>
              <a:lstStyle/>
              <a:p>
                <a:pPr>
                  <a:lnSpc>
                    <a:spcPct val="150000"/>
                  </a:lnSpc>
                  <a:defRPr/>
                </a:pPr>
                <a:r>
                  <a:rPr kumimoji="0" lang="zh-CN" altLang="en-US" sz="28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rPr>
                  <a:t>单击</a:t>
                </a:r>
                <a:r>
                  <a:rPr lang="zh-CN" altLang="en-US" sz="2800" b="1" dirty="0">
                    <a:solidFill>
                      <a:srgbClr val="00396F"/>
                    </a:solidFill>
                    <a:latin typeface="微软雅黑" panose="020B0503020204020204" charset="-122"/>
                    <a:ea typeface="微软雅黑" panose="020B0503020204020204" charset="-122"/>
                    <a:sym typeface="+mn-ea"/>
                  </a:rPr>
                  <a:t>输入内容</a:t>
                </a:r>
                <a:endParaRPr kumimoji="0" sz="28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endParaRPr>
              </a:p>
            </p:txBody>
          </p:sp>
          <p:sp>
            <p:nvSpPr>
              <p:cNvPr id="45" name="矩形 44">
                <a:extLst>
                  <a:ext uri="{FF2B5EF4-FFF2-40B4-BE49-F238E27FC236}">
                    <a16:creationId xmlns:a16="http://schemas.microsoft.com/office/drawing/2014/main" id="{5CAB73D5-1014-400F-BF1B-55690C555359}"/>
                  </a:ext>
                </a:extLst>
              </p:cNvPr>
              <p:cNvSpPr/>
              <p:nvPr/>
            </p:nvSpPr>
            <p:spPr>
              <a:xfrm>
                <a:off x="610737" y="2484240"/>
                <a:ext cx="2839128" cy="1273875"/>
              </a:xfrm>
              <a:prstGeom prst="rect">
                <a:avLst/>
              </a:prstGeom>
            </p:spPr>
            <p:txBody>
              <a:bodyPr wrap="square">
                <a:spAutoFit/>
              </a:bodyPr>
              <a:lstStyle/>
              <a:p>
                <a:pPr lvl="0">
                  <a:lnSpc>
                    <a:spcPct val="150000"/>
                  </a:lnSpc>
                  <a:defRPr/>
                </a:pPr>
                <a:r>
                  <a:rPr lang="zh-CN" altLang="en-US" b="1" dirty="0">
                    <a:solidFill>
                      <a:srgbClr val="668AAA"/>
                    </a:solidFill>
                    <a:latin typeface="楷体" panose="02010609060101010101" pitchFamily="49" charset="-122"/>
                    <a:ea typeface="楷体" panose="02010609060101010101" pitchFamily="49" charset="-122"/>
                    <a:sym typeface="+mn-ea"/>
                  </a:rPr>
                  <a:t>单击输入内容单击输入内容单击输入内容单击输入内容单击输入内容</a:t>
                </a:r>
              </a:p>
            </p:txBody>
          </p:sp>
        </p:grpSp>
        <p:grpSp>
          <p:nvGrpSpPr>
            <p:cNvPr id="48" name="组合 47">
              <a:extLst>
                <a:ext uri="{FF2B5EF4-FFF2-40B4-BE49-F238E27FC236}">
                  <a16:creationId xmlns:a16="http://schemas.microsoft.com/office/drawing/2014/main" id="{CA3D3ED9-142E-4F90-97F8-C0890391D480}"/>
                </a:ext>
              </a:extLst>
            </p:cNvPr>
            <p:cNvGrpSpPr/>
            <p:nvPr/>
          </p:nvGrpSpPr>
          <p:grpSpPr>
            <a:xfrm>
              <a:off x="502551" y="3246103"/>
              <a:ext cx="3055741" cy="1872943"/>
              <a:chOff x="610737" y="1885172"/>
              <a:chExt cx="3055741" cy="1872943"/>
            </a:xfrm>
          </p:grpSpPr>
          <p:sp>
            <p:nvSpPr>
              <p:cNvPr id="49" name="文本框 48">
                <a:extLst>
                  <a:ext uri="{FF2B5EF4-FFF2-40B4-BE49-F238E27FC236}">
                    <a16:creationId xmlns:a16="http://schemas.microsoft.com/office/drawing/2014/main" id="{40D25182-5FDE-43E4-9ABD-C0AA29FD5D02}"/>
                  </a:ext>
                </a:extLst>
              </p:cNvPr>
              <p:cNvSpPr txBox="1"/>
              <p:nvPr/>
            </p:nvSpPr>
            <p:spPr>
              <a:xfrm>
                <a:off x="637146" y="1885172"/>
                <a:ext cx="3029332" cy="662554"/>
              </a:xfrm>
              <a:prstGeom prst="rect">
                <a:avLst/>
              </a:prstGeom>
              <a:noFill/>
            </p:spPr>
            <p:txBody>
              <a:bodyPr wrap="square" rtlCol="0">
                <a:spAutoFit/>
              </a:bodyPr>
              <a:lstStyle/>
              <a:p>
                <a:pPr>
                  <a:lnSpc>
                    <a:spcPct val="150000"/>
                  </a:lnSpc>
                  <a:defRPr/>
                </a:pPr>
                <a:r>
                  <a:rPr kumimoji="0" lang="zh-CN" altLang="en-US" sz="28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rPr>
                  <a:t>单击</a:t>
                </a:r>
                <a:r>
                  <a:rPr lang="zh-CN" altLang="en-US" sz="2800" b="1" dirty="0">
                    <a:solidFill>
                      <a:srgbClr val="00396F"/>
                    </a:solidFill>
                    <a:latin typeface="微软雅黑" panose="020B0503020204020204" charset="-122"/>
                    <a:ea typeface="微软雅黑" panose="020B0503020204020204" charset="-122"/>
                    <a:sym typeface="+mn-ea"/>
                  </a:rPr>
                  <a:t>输入内容</a:t>
                </a:r>
                <a:endParaRPr kumimoji="0" sz="28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endParaRPr>
              </a:p>
            </p:txBody>
          </p:sp>
          <p:sp>
            <p:nvSpPr>
              <p:cNvPr id="50" name="矩形 49">
                <a:extLst>
                  <a:ext uri="{FF2B5EF4-FFF2-40B4-BE49-F238E27FC236}">
                    <a16:creationId xmlns:a16="http://schemas.microsoft.com/office/drawing/2014/main" id="{B5EA6363-E5DF-49A4-8966-C4741015E372}"/>
                  </a:ext>
                </a:extLst>
              </p:cNvPr>
              <p:cNvSpPr/>
              <p:nvPr/>
            </p:nvSpPr>
            <p:spPr>
              <a:xfrm>
                <a:off x="610737" y="2484240"/>
                <a:ext cx="2839128" cy="1273875"/>
              </a:xfrm>
              <a:prstGeom prst="rect">
                <a:avLst/>
              </a:prstGeom>
            </p:spPr>
            <p:txBody>
              <a:bodyPr wrap="square">
                <a:spAutoFit/>
              </a:bodyPr>
              <a:lstStyle/>
              <a:p>
                <a:pPr lvl="0">
                  <a:lnSpc>
                    <a:spcPct val="150000"/>
                  </a:lnSpc>
                  <a:defRPr/>
                </a:pPr>
                <a:r>
                  <a:rPr lang="zh-CN" altLang="en-US" b="1" dirty="0">
                    <a:solidFill>
                      <a:srgbClr val="668AAA"/>
                    </a:solidFill>
                    <a:latin typeface="楷体" panose="02010609060101010101" pitchFamily="49" charset="-122"/>
                    <a:ea typeface="楷体" panose="02010609060101010101" pitchFamily="49" charset="-122"/>
                    <a:sym typeface="+mn-ea"/>
                  </a:rPr>
                  <a:t>单击输入内容单击输入内容单击输入内容单击输入内容单击输入内容</a:t>
                </a:r>
              </a:p>
            </p:txBody>
          </p:sp>
        </p:grpSp>
      </p:grpSp>
      <p:grpSp>
        <p:nvGrpSpPr>
          <p:cNvPr id="51" name="组合 50">
            <a:extLst>
              <a:ext uri="{FF2B5EF4-FFF2-40B4-BE49-F238E27FC236}">
                <a16:creationId xmlns:a16="http://schemas.microsoft.com/office/drawing/2014/main" id="{35CFC0A9-2FF0-49ED-883A-71927DED16AC}"/>
              </a:ext>
            </a:extLst>
          </p:cNvPr>
          <p:cNvGrpSpPr/>
          <p:nvPr/>
        </p:nvGrpSpPr>
        <p:grpSpPr>
          <a:xfrm>
            <a:off x="8374636" y="1133223"/>
            <a:ext cx="3055741" cy="3988507"/>
            <a:chOff x="502551" y="1130539"/>
            <a:chExt cx="3055741" cy="3988507"/>
          </a:xfrm>
        </p:grpSpPr>
        <p:grpSp>
          <p:nvGrpSpPr>
            <p:cNvPr id="52" name="组合 51">
              <a:extLst>
                <a:ext uri="{FF2B5EF4-FFF2-40B4-BE49-F238E27FC236}">
                  <a16:creationId xmlns:a16="http://schemas.microsoft.com/office/drawing/2014/main" id="{672DFEF1-2A94-49BB-8566-75F2803D3159}"/>
                </a:ext>
              </a:extLst>
            </p:cNvPr>
            <p:cNvGrpSpPr/>
            <p:nvPr/>
          </p:nvGrpSpPr>
          <p:grpSpPr>
            <a:xfrm>
              <a:off x="502551" y="1130539"/>
              <a:ext cx="3055741" cy="1872943"/>
              <a:chOff x="610737" y="1885172"/>
              <a:chExt cx="3055741" cy="1872943"/>
            </a:xfrm>
          </p:grpSpPr>
          <p:sp>
            <p:nvSpPr>
              <p:cNvPr id="67" name="文本框 66">
                <a:extLst>
                  <a:ext uri="{FF2B5EF4-FFF2-40B4-BE49-F238E27FC236}">
                    <a16:creationId xmlns:a16="http://schemas.microsoft.com/office/drawing/2014/main" id="{006D6A4E-A116-4D39-AC7F-E3BDA31D374F}"/>
                  </a:ext>
                </a:extLst>
              </p:cNvPr>
              <p:cNvSpPr txBox="1"/>
              <p:nvPr/>
            </p:nvSpPr>
            <p:spPr>
              <a:xfrm>
                <a:off x="637146" y="1885172"/>
                <a:ext cx="3029332" cy="662554"/>
              </a:xfrm>
              <a:prstGeom prst="rect">
                <a:avLst/>
              </a:prstGeom>
              <a:noFill/>
            </p:spPr>
            <p:txBody>
              <a:bodyPr wrap="square" rtlCol="0">
                <a:spAutoFit/>
              </a:bodyPr>
              <a:lstStyle/>
              <a:p>
                <a:pPr>
                  <a:lnSpc>
                    <a:spcPct val="150000"/>
                  </a:lnSpc>
                  <a:defRPr/>
                </a:pPr>
                <a:r>
                  <a:rPr kumimoji="0" lang="zh-CN" altLang="en-US" sz="28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rPr>
                  <a:t>单击</a:t>
                </a:r>
                <a:r>
                  <a:rPr lang="zh-CN" altLang="en-US" sz="2800" b="1" dirty="0">
                    <a:solidFill>
                      <a:srgbClr val="00396F"/>
                    </a:solidFill>
                    <a:latin typeface="微软雅黑" panose="020B0503020204020204" charset="-122"/>
                    <a:ea typeface="微软雅黑" panose="020B0503020204020204" charset="-122"/>
                    <a:sym typeface="+mn-ea"/>
                  </a:rPr>
                  <a:t>输入内容</a:t>
                </a:r>
                <a:endParaRPr kumimoji="0" sz="28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endParaRPr>
              </a:p>
            </p:txBody>
          </p:sp>
          <p:sp>
            <p:nvSpPr>
              <p:cNvPr id="68" name="矩形 67">
                <a:extLst>
                  <a:ext uri="{FF2B5EF4-FFF2-40B4-BE49-F238E27FC236}">
                    <a16:creationId xmlns:a16="http://schemas.microsoft.com/office/drawing/2014/main" id="{8AEEF96A-F7AF-4351-BA7C-587D3EF33AB1}"/>
                  </a:ext>
                </a:extLst>
              </p:cNvPr>
              <p:cNvSpPr/>
              <p:nvPr/>
            </p:nvSpPr>
            <p:spPr>
              <a:xfrm>
                <a:off x="610737" y="2484240"/>
                <a:ext cx="2839128" cy="1273875"/>
              </a:xfrm>
              <a:prstGeom prst="rect">
                <a:avLst/>
              </a:prstGeom>
            </p:spPr>
            <p:txBody>
              <a:bodyPr wrap="square">
                <a:spAutoFit/>
              </a:bodyPr>
              <a:lstStyle/>
              <a:p>
                <a:pPr lvl="0">
                  <a:lnSpc>
                    <a:spcPct val="150000"/>
                  </a:lnSpc>
                  <a:defRPr/>
                </a:pPr>
                <a:r>
                  <a:rPr lang="zh-CN" altLang="en-US" b="1" dirty="0">
                    <a:solidFill>
                      <a:srgbClr val="668AAA"/>
                    </a:solidFill>
                    <a:latin typeface="楷体" panose="02010609060101010101" pitchFamily="49" charset="-122"/>
                    <a:ea typeface="楷体" panose="02010609060101010101" pitchFamily="49" charset="-122"/>
                    <a:sym typeface="+mn-ea"/>
                  </a:rPr>
                  <a:t>单击输入内容单击输入内容单击输入内容单击输入内容单击输入内容</a:t>
                </a:r>
              </a:p>
            </p:txBody>
          </p:sp>
        </p:grpSp>
        <p:grpSp>
          <p:nvGrpSpPr>
            <p:cNvPr id="53" name="组合 52">
              <a:extLst>
                <a:ext uri="{FF2B5EF4-FFF2-40B4-BE49-F238E27FC236}">
                  <a16:creationId xmlns:a16="http://schemas.microsoft.com/office/drawing/2014/main" id="{281A2496-F4BA-4832-86F9-102C53E6A80A}"/>
                </a:ext>
              </a:extLst>
            </p:cNvPr>
            <p:cNvGrpSpPr/>
            <p:nvPr/>
          </p:nvGrpSpPr>
          <p:grpSpPr>
            <a:xfrm>
              <a:off x="502551" y="3246103"/>
              <a:ext cx="3055741" cy="1872943"/>
              <a:chOff x="610737" y="1885172"/>
              <a:chExt cx="3055741" cy="1872943"/>
            </a:xfrm>
          </p:grpSpPr>
          <p:sp>
            <p:nvSpPr>
              <p:cNvPr id="54" name="文本框 53">
                <a:extLst>
                  <a:ext uri="{FF2B5EF4-FFF2-40B4-BE49-F238E27FC236}">
                    <a16:creationId xmlns:a16="http://schemas.microsoft.com/office/drawing/2014/main" id="{270DC6CE-543F-447F-8FFC-CCDE1A6973E8}"/>
                  </a:ext>
                </a:extLst>
              </p:cNvPr>
              <p:cNvSpPr txBox="1"/>
              <p:nvPr/>
            </p:nvSpPr>
            <p:spPr>
              <a:xfrm>
                <a:off x="637146" y="1885172"/>
                <a:ext cx="3029332" cy="662554"/>
              </a:xfrm>
              <a:prstGeom prst="rect">
                <a:avLst/>
              </a:prstGeom>
              <a:noFill/>
            </p:spPr>
            <p:txBody>
              <a:bodyPr wrap="square" rtlCol="0">
                <a:spAutoFit/>
              </a:bodyPr>
              <a:lstStyle/>
              <a:p>
                <a:pPr>
                  <a:lnSpc>
                    <a:spcPct val="150000"/>
                  </a:lnSpc>
                  <a:defRPr/>
                </a:pPr>
                <a:r>
                  <a:rPr kumimoji="0" lang="zh-CN" altLang="en-US" sz="28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rPr>
                  <a:t>单击</a:t>
                </a:r>
                <a:r>
                  <a:rPr lang="zh-CN" altLang="en-US" sz="2800" b="1" dirty="0">
                    <a:solidFill>
                      <a:srgbClr val="00396F"/>
                    </a:solidFill>
                    <a:latin typeface="微软雅黑" panose="020B0503020204020204" charset="-122"/>
                    <a:ea typeface="微软雅黑" panose="020B0503020204020204" charset="-122"/>
                    <a:sym typeface="+mn-ea"/>
                  </a:rPr>
                  <a:t>输入内容</a:t>
                </a:r>
                <a:endParaRPr kumimoji="0" sz="28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endParaRPr>
              </a:p>
            </p:txBody>
          </p:sp>
          <p:sp>
            <p:nvSpPr>
              <p:cNvPr id="66" name="矩形 65">
                <a:extLst>
                  <a:ext uri="{FF2B5EF4-FFF2-40B4-BE49-F238E27FC236}">
                    <a16:creationId xmlns:a16="http://schemas.microsoft.com/office/drawing/2014/main" id="{12EA36A2-3B5D-45D2-8626-906CFE1CCA13}"/>
                  </a:ext>
                </a:extLst>
              </p:cNvPr>
              <p:cNvSpPr/>
              <p:nvPr/>
            </p:nvSpPr>
            <p:spPr>
              <a:xfrm>
                <a:off x="610737" y="2484240"/>
                <a:ext cx="2839128" cy="1273875"/>
              </a:xfrm>
              <a:prstGeom prst="rect">
                <a:avLst/>
              </a:prstGeom>
            </p:spPr>
            <p:txBody>
              <a:bodyPr wrap="square">
                <a:spAutoFit/>
              </a:bodyPr>
              <a:lstStyle/>
              <a:p>
                <a:pPr lvl="0">
                  <a:lnSpc>
                    <a:spcPct val="150000"/>
                  </a:lnSpc>
                  <a:defRPr/>
                </a:pPr>
                <a:r>
                  <a:rPr lang="zh-CN" altLang="en-US" b="1" dirty="0">
                    <a:solidFill>
                      <a:srgbClr val="668AAA"/>
                    </a:solidFill>
                    <a:latin typeface="楷体" panose="02010609060101010101" pitchFamily="49" charset="-122"/>
                    <a:ea typeface="楷体" panose="02010609060101010101" pitchFamily="49" charset="-122"/>
                    <a:sym typeface="+mn-ea"/>
                  </a:rPr>
                  <a:t>单击输入内容单击输入内容单击输入内容单击输入内容单击输入内容</a:t>
                </a:r>
              </a:p>
            </p:txBody>
          </p:sp>
        </p:grpSp>
      </p:grpSp>
      <p:pic>
        <p:nvPicPr>
          <p:cNvPr id="5" name="图片 4">
            <a:extLst>
              <a:ext uri="{FF2B5EF4-FFF2-40B4-BE49-F238E27FC236}">
                <a16:creationId xmlns:a16="http://schemas.microsoft.com/office/drawing/2014/main" id="{10DF60D8-A779-4BEA-B6D2-8C060E1B8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4518" y="3847855"/>
            <a:ext cx="3772422" cy="2226906"/>
          </a:xfrm>
          <a:prstGeom prst="rect">
            <a:avLst/>
          </a:prstGeom>
        </p:spPr>
      </p:pic>
    </p:spTree>
    <p:extLst>
      <p:ext uri="{BB962C8B-B14F-4D97-AF65-F5344CB8AC3E}">
        <p14:creationId xmlns:p14="http://schemas.microsoft.com/office/powerpoint/2010/main" val="1177300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íş1îḍè">
            <a:extLst>
              <a:ext uri="{FF2B5EF4-FFF2-40B4-BE49-F238E27FC236}">
                <a16:creationId xmlns:a16="http://schemas.microsoft.com/office/drawing/2014/main" id="{4013C9F1-5D3E-45C6-8846-20EAC6C0BAE3}"/>
              </a:ext>
            </a:extLst>
          </p:cNvPr>
          <p:cNvGrpSpPr/>
          <p:nvPr/>
        </p:nvGrpSpPr>
        <p:grpSpPr>
          <a:xfrm>
            <a:off x="983843" y="1945070"/>
            <a:ext cx="5224052" cy="3414556"/>
            <a:chOff x="680246" y="2011436"/>
            <a:chExt cx="4380753" cy="3414556"/>
          </a:xfrm>
        </p:grpSpPr>
        <p:sp>
          <p:nvSpPr>
            <p:cNvPr id="19" name="iŝlîḑe">
              <a:extLst>
                <a:ext uri="{FF2B5EF4-FFF2-40B4-BE49-F238E27FC236}">
                  <a16:creationId xmlns:a16="http://schemas.microsoft.com/office/drawing/2014/main" id="{97BB32A7-F916-480F-9378-0337D872779F}"/>
                </a:ext>
              </a:extLst>
            </p:cNvPr>
            <p:cNvSpPr/>
            <p:nvPr/>
          </p:nvSpPr>
          <p:spPr>
            <a:xfrm>
              <a:off x="680246" y="4942232"/>
              <a:ext cx="4380753" cy="1015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58" dirty="0"/>
            </a:p>
          </p:txBody>
        </p:sp>
        <p:cxnSp>
          <p:nvCxnSpPr>
            <p:cNvPr id="20" name="直接连接符 19">
              <a:extLst>
                <a:ext uri="{FF2B5EF4-FFF2-40B4-BE49-F238E27FC236}">
                  <a16:creationId xmlns:a16="http://schemas.microsoft.com/office/drawing/2014/main" id="{3EB94560-5BB8-4431-963E-DF1B47D202A3}"/>
                </a:ext>
              </a:extLst>
            </p:cNvPr>
            <p:cNvCxnSpPr/>
            <p:nvPr/>
          </p:nvCxnSpPr>
          <p:spPr>
            <a:xfrm rot="16200000" flipV="1">
              <a:off x="-194877" y="3446762"/>
              <a:ext cx="2880000" cy="9348"/>
            </a:xfrm>
            <a:prstGeom prst="line">
              <a:avLst/>
            </a:prstGeom>
            <a:ln w="3175">
              <a:solidFill>
                <a:schemeClr val="tx2"/>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íSļïḋe">
              <a:extLst>
                <a:ext uri="{FF2B5EF4-FFF2-40B4-BE49-F238E27FC236}">
                  <a16:creationId xmlns:a16="http://schemas.microsoft.com/office/drawing/2014/main" id="{7FF8099A-9D25-4029-9C51-77050B1730AC}"/>
                </a:ext>
              </a:extLst>
            </p:cNvPr>
            <p:cNvSpPr/>
            <p:nvPr/>
          </p:nvSpPr>
          <p:spPr>
            <a:xfrm>
              <a:off x="1073785" y="3451436"/>
              <a:ext cx="352022" cy="1440000"/>
            </a:xfrm>
            <a:prstGeom prst="roundRect">
              <a:avLst/>
            </a:prstGeom>
            <a:solidFill>
              <a:srgbClr val="192B3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58" dirty="0"/>
            </a:p>
          </p:txBody>
        </p:sp>
        <p:cxnSp>
          <p:nvCxnSpPr>
            <p:cNvPr id="22" name="直接连接符 21">
              <a:extLst>
                <a:ext uri="{FF2B5EF4-FFF2-40B4-BE49-F238E27FC236}">
                  <a16:creationId xmlns:a16="http://schemas.microsoft.com/office/drawing/2014/main" id="{8B99801A-1EE3-402B-B0BD-0C7EEB4BAA68}"/>
                </a:ext>
              </a:extLst>
            </p:cNvPr>
            <p:cNvCxnSpPr/>
            <p:nvPr/>
          </p:nvCxnSpPr>
          <p:spPr>
            <a:xfrm rot="16200000" flipV="1">
              <a:off x="428444" y="3446762"/>
              <a:ext cx="2880000" cy="9348"/>
            </a:xfrm>
            <a:prstGeom prst="line">
              <a:avLst/>
            </a:prstGeom>
            <a:ln w="3175">
              <a:solidFill>
                <a:schemeClr val="tx2"/>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ïşļíďe">
              <a:extLst>
                <a:ext uri="{FF2B5EF4-FFF2-40B4-BE49-F238E27FC236}">
                  <a16:creationId xmlns:a16="http://schemas.microsoft.com/office/drawing/2014/main" id="{D3CB52D0-B87C-442E-856B-256AA472236A}"/>
                </a:ext>
              </a:extLst>
            </p:cNvPr>
            <p:cNvSpPr/>
            <p:nvPr/>
          </p:nvSpPr>
          <p:spPr>
            <a:xfrm>
              <a:off x="1697107" y="2299436"/>
              <a:ext cx="352022" cy="2592000"/>
            </a:xfrm>
            <a:prstGeom prst="roundRect">
              <a:avLst/>
            </a:prstGeom>
            <a:solidFill>
              <a:srgbClr val="F6B3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58" dirty="0"/>
            </a:p>
          </p:txBody>
        </p:sp>
        <p:cxnSp>
          <p:nvCxnSpPr>
            <p:cNvPr id="24" name="直接连接符 23">
              <a:extLst>
                <a:ext uri="{FF2B5EF4-FFF2-40B4-BE49-F238E27FC236}">
                  <a16:creationId xmlns:a16="http://schemas.microsoft.com/office/drawing/2014/main" id="{1DE4AFA3-84D1-4001-9550-4350C6C1BF75}"/>
                </a:ext>
              </a:extLst>
            </p:cNvPr>
            <p:cNvCxnSpPr/>
            <p:nvPr/>
          </p:nvCxnSpPr>
          <p:spPr>
            <a:xfrm rot="16200000" flipV="1">
              <a:off x="1051766" y="3446762"/>
              <a:ext cx="2880000" cy="9348"/>
            </a:xfrm>
            <a:prstGeom prst="line">
              <a:avLst/>
            </a:prstGeom>
            <a:ln w="3175">
              <a:solidFill>
                <a:schemeClr val="tx2"/>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iṡḷîďè">
              <a:extLst>
                <a:ext uri="{FF2B5EF4-FFF2-40B4-BE49-F238E27FC236}">
                  <a16:creationId xmlns:a16="http://schemas.microsoft.com/office/drawing/2014/main" id="{CC661B06-9D46-4747-9562-9D5D2F5930EB}"/>
                </a:ext>
              </a:extLst>
            </p:cNvPr>
            <p:cNvSpPr/>
            <p:nvPr/>
          </p:nvSpPr>
          <p:spPr>
            <a:xfrm>
              <a:off x="2320429" y="3739436"/>
              <a:ext cx="352022" cy="1152000"/>
            </a:xfrm>
            <a:prstGeom prst="roundRect">
              <a:avLst/>
            </a:prstGeom>
            <a:solidFill>
              <a:srgbClr val="192B3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58" dirty="0"/>
            </a:p>
          </p:txBody>
        </p:sp>
        <p:cxnSp>
          <p:nvCxnSpPr>
            <p:cNvPr id="26" name="直接连接符 25">
              <a:extLst>
                <a:ext uri="{FF2B5EF4-FFF2-40B4-BE49-F238E27FC236}">
                  <a16:creationId xmlns:a16="http://schemas.microsoft.com/office/drawing/2014/main" id="{75F01E50-68C6-44E0-B9D1-9CEC775A92E9}"/>
                </a:ext>
              </a:extLst>
            </p:cNvPr>
            <p:cNvCxnSpPr/>
            <p:nvPr/>
          </p:nvCxnSpPr>
          <p:spPr>
            <a:xfrm rot="16200000" flipV="1">
              <a:off x="1675088" y="3446762"/>
              <a:ext cx="2880000" cy="9348"/>
            </a:xfrm>
            <a:prstGeom prst="line">
              <a:avLst/>
            </a:prstGeom>
            <a:ln w="3175">
              <a:solidFill>
                <a:schemeClr val="tx2"/>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ïşļidê">
              <a:extLst>
                <a:ext uri="{FF2B5EF4-FFF2-40B4-BE49-F238E27FC236}">
                  <a16:creationId xmlns:a16="http://schemas.microsoft.com/office/drawing/2014/main" id="{E7C8351A-2049-45CF-8ACF-908A62A99647}"/>
                </a:ext>
              </a:extLst>
            </p:cNvPr>
            <p:cNvSpPr/>
            <p:nvPr/>
          </p:nvSpPr>
          <p:spPr>
            <a:xfrm>
              <a:off x="2943751" y="4315436"/>
              <a:ext cx="352022" cy="576000"/>
            </a:xfrm>
            <a:prstGeom prst="roundRect">
              <a:avLst/>
            </a:prstGeom>
            <a:solidFill>
              <a:srgbClr val="F6B3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58" dirty="0"/>
            </a:p>
          </p:txBody>
        </p:sp>
        <p:cxnSp>
          <p:nvCxnSpPr>
            <p:cNvPr id="28" name="直接连接符 27">
              <a:extLst>
                <a:ext uri="{FF2B5EF4-FFF2-40B4-BE49-F238E27FC236}">
                  <a16:creationId xmlns:a16="http://schemas.microsoft.com/office/drawing/2014/main" id="{4C6DB65C-85BF-4385-B383-5D508F5C8CA6}"/>
                </a:ext>
              </a:extLst>
            </p:cNvPr>
            <p:cNvCxnSpPr/>
            <p:nvPr/>
          </p:nvCxnSpPr>
          <p:spPr>
            <a:xfrm rot="16200000" flipV="1">
              <a:off x="2298410" y="3446762"/>
              <a:ext cx="2880000" cy="9348"/>
            </a:xfrm>
            <a:prstGeom prst="line">
              <a:avLst/>
            </a:prstGeom>
            <a:ln w="3175">
              <a:solidFill>
                <a:schemeClr val="tx2"/>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ïSḷíďé">
              <a:extLst>
                <a:ext uri="{FF2B5EF4-FFF2-40B4-BE49-F238E27FC236}">
                  <a16:creationId xmlns:a16="http://schemas.microsoft.com/office/drawing/2014/main" id="{80D0B708-A181-448B-92C9-7F116A0AD96F}"/>
                </a:ext>
              </a:extLst>
            </p:cNvPr>
            <p:cNvSpPr/>
            <p:nvPr/>
          </p:nvSpPr>
          <p:spPr>
            <a:xfrm>
              <a:off x="3567073" y="3163436"/>
              <a:ext cx="352022" cy="1728000"/>
            </a:xfrm>
            <a:prstGeom prst="roundRect">
              <a:avLst/>
            </a:prstGeom>
            <a:solidFill>
              <a:srgbClr val="192B3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58" dirty="0"/>
            </a:p>
          </p:txBody>
        </p:sp>
        <p:cxnSp>
          <p:nvCxnSpPr>
            <p:cNvPr id="30" name="直接连接符 29">
              <a:extLst>
                <a:ext uri="{FF2B5EF4-FFF2-40B4-BE49-F238E27FC236}">
                  <a16:creationId xmlns:a16="http://schemas.microsoft.com/office/drawing/2014/main" id="{F3F40397-30E7-49E5-9CCC-A2537A8951B6}"/>
                </a:ext>
              </a:extLst>
            </p:cNvPr>
            <p:cNvCxnSpPr/>
            <p:nvPr/>
          </p:nvCxnSpPr>
          <p:spPr>
            <a:xfrm rot="16200000" flipV="1">
              <a:off x="2921735" y="3446762"/>
              <a:ext cx="2880000" cy="9348"/>
            </a:xfrm>
            <a:prstGeom prst="line">
              <a:avLst/>
            </a:prstGeom>
            <a:ln w="3175">
              <a:solidFill>
                <a:schemeClr val="tx2"/>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ïṩlíḑe">
              <a:extLst>
                <a:ext uri="{FF2B5EF4-FFF2-40B4-BE49-F238E27FC236}">
                  <a16:creationId xmlns:a16="http://schemas.microsoft.com/office/drawing/2014/main" id="{4F7BF5E8-274B-4D72-A494-A6B7887CBF33}"/>
                </a:ext>
              </a:extLst>
            </p:cNvPr>
            <p:cNvSpPr/>
            <p:nvPr/>
          </p:nvSpPr>
          <p:spPr>
            <a:xfrm>
              <a:off x="4190397" y="4027436"/>
              <a:ext cx="352022" cy="864000"/>
            </a:xfrm>
            <a:prstGeom prst="roundRect">
              <a:avLst/>
            </a:prstGeom>
            <a:solidFill>
              <a:srgbClr val="F6B3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58" dirty="0"/>
            </a:p>
          </p:txBody>
        </p:sp>
        <p:sp>
          <p:nvSpPr>
            <p:cNvPr id="32" name="iṥḻïḑé">
              <a:extLst>
                <a:ext uri="{FF2B5EF4-FFF2-40B4-BE49-F238E27FC236}">
                  <a16:creationId xmlns:a16="http://schemas.microsoft.com/office/drawing/2014/main" id="{EFA680AB-D0BF-4AB4-B4A7-966F7DC9529D}"/>
                </a:ext>
              </a:extLst>
            </p:cNvPr>
            <p:cNvSpPr/>
            <p:nvPr/>
          </p:nvSpPr>
          <p:spPr>
            <a:xfrm>
              <a:off x="1010341" y="5083718"/>
              <a:ext cx="464281" cy="342274"/>
            </a:xfrm>
            <a:prstGeom prst="rect">
              <a:avLst/>
            </a:prstGeom>
          </p:spPr>
          <p:txBody>
            <a:bodyPr wrap="none" lIns="90000" tIns="46800" rIns="90000" bIns="46800">
              <a:spAutoFit/>
            </a:bodyPr>
            <a:lstStyle/>
            <a:p>
              <a:pPr algn="ctr">
                <a:lnSpc>
                  <a:spcPct val="120000"/>
                </a:lnSpc>
              </a:pPr>
              <a:r>
                <a:rPr lang="en-US" sz="1400" dirty="0">
                  <a:solidFill>
                    <a:schemeClr val="tx2"/>
                  </a:solidFill>
                  <a:latin typeface="思源黑体 CN Regular" panose="020B0500000000000000" pitchFamily="34" charset="-122"/>
                  <a:ea typeface="思源黑体 CN Regular" panose="020B0500000000000000" pitchFamily="34" charset="-122"/>
                </a:rPr>
                <a:t>50%</a:t>
              </a:r>
            </a:p>
          </p:txBody>
        </p:sp>
        <p:sp>
          <p:nvSpPr>
            <p:cNvPr id="33" name="ís1íḑé">
              <a:extLst>
                <a:ext uri="{FF2B5EF4-FFF2-40B4-BE49-F238E27FC236}">
                  <a16:creationId xmlns:a16="http://schemas.microsoft.com/office/drawing/2014/main" id="{F9F31185-E4E0-46B6-9A9D-768148F63C11}"/>
                </a:ext>
              </a:extLst>
            </p:cNvPr>
            <p:cNvSpPr/>
            <p:nvPr/>
          </p:nvSpPr>
          <p:spPr>
            <a:xfrm>
              <a:off x="1634454" y="5083718"/>
              <a:ext cx="465625" cy="342274"/>
            </a:xfrm>
            <a:prstGeom prst="rect">
              <a:avLst/>
            </a:prstGeom>
          </p:spPr>
          <p:txBody>
            <a:bodyPr wrap="none" lIns="90000" tIns="46800" rIns="90000" bIns="46800">
              <a:spAutoFit/>
            </a:bodyPr>
            <a:lstStyle/>
            <a:p>
              <a:pPr algn="ctr">
                <a:lnSpc>
                  <a:spcPct val="120000"/>
                </a:lnSpc>
              </a:pPr>
              <a:r>
                <a:rPr lang="en-US" sz="1400" dirty="0">
                  <a:solidFill>
                    <a:schemeClr val="tx2"/>
                  </a:solidFill>
                  <a:latin typeface="思源黑体 CN Regular" panose="020B0500000000000000" pitchFamily="34" charset="-122"/>
                  <a:ea typeface="思源黑体 CN Regular" panose="020B0500000000000000" pitchFamily="34" charset="-122"/>
                </a:rPr>
                <a:t>90%</a:t>
              </a:r>
            </a:p>
          </p:txBody>
        </p:sp>
        <p:sp>
          <p:nvSpPr>
            <p:cNvPr id="34" name="íṥḻïḓé">
              <a:extLst>
                <a:ext uri="{FF2B5EF4-FFF2-40B4-BE49-F238E27FC236}">
                  <a16:creationId xmlns:a16="http://schemas.microsoft.com/office/drawing/2014/main" id="{4A13D7B6-01C7-429C-A062-759A03E61829}"/>
                </a:ext>
              </a:extLst>
            </p:cNvPr>
            <p:cNvSpPr/>
            <p:nvPr/>
          </p:nvSpPr>
          <p:spPr>
            <a:xfrm>
              <a:off x="2258567" y="5083718"/>
              <a:ext cx="466970" cy="342274"/>
            </a:xfrm>
            <a:prstGeom prst="rect">
              <a:avLst/>
            </a:prstGeom>
          </p:spPr>
          <p:txBody>
            <a:bodyPr wrap="none" lIns="90000" tIns="46800" rIns="90000" bIns="46800">
              <a:spAutoFit/>
            </a:bodyPr>
            <a:lstStyle/>
            <a:p>
              <a:pPr algn="ctr">
                <a:lnSpc>
                  <a:spcPct val="120000"/>
                </a:lnSpc>
              </a:pPr>
              <a:r>
                <a:rPr lang="en-US" sz="1400" dirty="0">
                  <a:solidFill>
                    <a:schemeClr val="tx2"/>
                  </a:solidFill>
                  <a:latin typeface="思源黑体 CN Regular" panose="020B0500000000000000" pitchFamily="34" charset="-122"/>
                  <a:ea typeface="思源黑体 CN Regular" panose="020B0500000000000000" pitchFamily="34" charset="-122"/>
                </a:rPr>
                <a:t>40%</a:t>
              </a:r>
            </a:p>
          </p:txBody>
        </p:sp>
        <p:sp>
          <p:nvSpPr>
            <p:cNvPr id="35" name="í$ḻîďè">
              <a:extLst>
                <a:ext uri="{FF2B5EF4-FFF2-40B4-BE49-F238E27FC236}">
                  <a16:creationId xmlns:a16="http://schemas.microsoft.com/office/drawing/2014/main" id="{ED05D2BD-113D-4EE0-B9ED-2E52E8F3E7CC}"/>
                </a:ext>
              </a:extLst>
            </p:cNvPr>
            <p:cNvSpPr/>
            <p:nvPr/>
          </p:nvSpPr>
          <p:spPr>
            <a:xfrm>
              <a:off x="2883352" y="5083718"/>
              <a:ext cx="466970" cy="342274"/>
            </a:xfrm>
            <a:prstGeom prst="rect">
              <a:avLst/>
            </a:prstGeom>
          </p:spPr>
          <p:txBody>
            <a:bodyPr wrap="none" lIns="90000" tIns="46800" rIns="90000" bIns="46800">
              <a:spAutoFit/>
            </a:bodyPr>
            <a:lstStyle/>
            <a:p>
              <a:pPr algn="ctr">
                <a:lnSpc>
                  <a:spcPct val="120000"/>
                </a:lnSpc>
              </a:pPr>
              <a:r>
                <a:rPr lang="en-US" sz="1400" dirty="0">
                  <a:solidFill>
                    <a:schemeClr val="tx2"/>
                  </a:solidFill>
                  <a:latin typeface="思源黑体 CN Regular" panose="020B0500000000000000" pitchFamily="34" charset="-122"/>
                  <a:ea typeface="思源黑体 CN Regular" panose="020B0500000000000000" pitchFamily="34" charset="-122"/>
                </a:rPr>
                <a:t>20%</a:t>
              </a:r>
            </a:p>
          </p:txBody>
        </p:sp>
        <p:sp>
          <p:nvSpPr>
            <p:cNvPr id="36" name="íṥ1ïḑè">
              <a:extLst>
                <a:ext uri="{FF2B5EF4-FFF2-40B4-BE49-F238E27FC236}">
                  <a16:creationId xmlns:a16="http://schemas.microsoft.com/office/drawing/2014/main" id="{AB7C5A6F-FC5E-422F-8960-9C86D0B77B42}"/>
                </a:ext>
              </a:extLst>
            </p:cNvPr>
            <p:cNvSpPr/>
            <p:nvPr/>
          </p:nvSpPr>
          <p:spPr>
            <a:xfrm>
              <a:off x="3508811" y="5083718"/>
              <a:ext cx="465625" cy="342274"/>
            </a:xfrm>
            <a:prstGeom prst="rect">
              <a:avLst/>
            </a:prstGeom>
          </p:spPr>
          <p:txBody>
            <a:bodyPr wrap="none" lIns="90000" tIns="46800" rIns="90000" bIns="46800">
              <a:spAutoFit/>
            </a:bodyPr>
            <a:lstStyle/>
            <a:p>
              <a:pPr algn="ctr">
                <a:lnSpc>
                  <a:spcPct val="120000"/>
                </a:lnSpc>
              </a:pPr>
              <a:r>
                <a:rPr lang="en-US" sz="1400" dirty="0">
                  <a:solidFill>
                    <a:schemeClr val="tx2"/>
                  </a:solidFill>
                  <a:latin typeface="思源黑体 CN Regular" panose="020B0500000000000000" pitchFamily="34" charset="-122"/>
                  <a:ea typeface="思源黑体 CN Regular" panose="020B0500000000000000" pitchFamily="34" charset="-122"/>
                </a:rPr>
                <a:t>60%</a:t>
              </a:r>
            </a:p>
          </p:txBody>
        </p:sp>
        <p:sp>
          <p:nvSpPr>
            <p:cNvPr id="37" name="ïṥḷîḍè">
              <a:extLst>
                <a:ext uri="{FF2B5EF4-FFF2-40B4-BE49-F238E27FC236}">
                  <a16:creationId xmlns:a16="http://schemas.microsoft.com/office/drawing/2014/main" id="{55D161E5-467A-4994-A1BC-4ED744ADFC55}"/>
                </a:ext>
              </a:extLst>
            </p:cNvPr>
            <p:cNvSpPr/>
            <p:nvPr/>
          </p:nvSpPr>
          <p:spPr>
            <a:xfrm>
              <a:off x="4133595" y="5083718"/>
              <a:ext cx="465625" cy="342274"/>
            </a:xfrm>
            <a:prstGeom prst="rect">
              <a:avLst/>
            </a:prstGeom>
          </p:spPr>
          <p:txBody>
            <a:bodyPr wrap="none" lIns="90000" tIns="46800" rIns="90000" bIns="46800">
              <a:spAutoFit/>
            </a:bodyPr>
            <a:lstStyle/>
            <a:p>
              <a:pPr algn="ctr">
                <a:lnSpc>
                  <a:spcPct val="120000"/>
                </a:lnSpc>
              </a:pPr>
              <a:r>
                <a:rPr lang="en-US" sz="1400" dirty="0">
                  <a:solidFill>
                    <a:schemeClr val="tx2"/>
                  </a:solidFill>
                  <a:latin typeface="思源黑体 CN Regular" panose="020B0500000000000000" pitchFamily="34" charset="-122"/>
                  <a:ea typeface="思源黑体 CN Regular" panose="020B0500000000000000" pitchFamily="34" charset="-122"/>
                </a:rPr>
                <a:t>30%</a:t>
              </a:r>
            </a:p>
          </p:txBody>
        </p:sp>
      </p:grpSp>
      <p:sp>
        <p:nvSpPr>
          <p:cNvPr id="16" name="list-file_81296">
            <a:extLst>
              <a:ext uri="{FF2B5EF4-FFF2-40B4-BE49-F238E27FC236}">
                <a16:creationId xmlns:a16="http://schemas.microsoft.com/office/drawing/2014/main" id="{3BF6C58D-9E1B-4FCE-93D1-79F61D8E78E4}"/>
              </a:ext>
            </a:extLst>
          </p:cNvPr>
          <p:cNvSpPr>
            <a:spLocks noChangeAspect="1"/>
          </p:cNvSpPr>
          <p:nvPr/>
        </p:nvSpPr>
        <p:spPr bwMode="auto">
          <a:xfrm>
            <a:off x="6940058" y="1681092"/>
            <a:ext cx="520037" cy="609685"/>
          </a:xfrm>
          <a:custGeom>
            <a:avLst/>
            <a:gdLst>
              <a:gd name="connsiteX0" fmla="*/ 159514 w 518232"/>
              <a:gd name="connsiteY0" fmla="*/ 464603 h 607568"/>
              <a:gd name="connsiteX1" fmla="*/ 289706 w 518232"/>
              <a:gd name="connsiteY1" fmla="*/ 464603 h 607568"/>
              <a:gd name="connsiteX2" fmla="*/ 304984 w 518232"/>
              <a:gd name="connsiteY2" fmla="*/ 479845 h 607568"/>
              <a:gd name="connsiteX3" fmla="*/ 289706 w 518232"/>
              <a:gd name="connsiteY3" fmla="*/ 495087 h 607568"/>
              <a:gd name="connsiteX4" fmla="*/ 159514 w 518232"/>
              <a:gd name="connsiteY4" fmla="*/ 495087 h 607568"/>
              <a:gd name="connsiteX5" fmla="*/ 144236 w 518232"/>
              <a:gd name="connsiteY5" fmla="*/ 479845 h 607568"/>
              <a:gd name="connsiteX6" fmla="*/ 159514 w 518232"/>
              <a:gd name="connsiteY6" fmla="*/ 464603 h 607568"/>
              <a:gd name="connsiteX7" fmla="*/ 108918 w 518232"/>
              <a:gd name="connsiteY7" fmla="*/ 462415 h 607568"/>
              <a:gd name="connsiteX8" fmla="*/ 126383 w 518232"/>
              <a:gd name="connsiteY8" fmla="*/ 479845 h 607568"/>
              <a:gd name="connsiteX9" fmla="*/ 108918 w 518232"/>
              <a:gd name="connsiteY9" fmla="*/ 497275 h 607568"/>
              <a:gd name="connsiteX10" fmla="*/ 91453 w 518232"/>
              <a:gd name="connsiteY10" fmla="*/ 479845 h 607568"/>
              <a:gd name="connsiteX11" fmla="*/ 108918 w 518232"/>
              <a:gd name="connsiteY11" fmla="*/ 462415 h 607568"/>
              <a:gd name="connsiteX12" fmla="*/ 159514 w 518232"/>
              <a:gd name="connsiteY12" fmla="*/ 396930 h 607568"/>
              <a:gd name="connsiteX13" fmla="*/ 289706 w 518232"/>
              <a:gd name="connsiteY13" fmla="*/ 396930 h 607568"/>
              <a:gd name="connsiteX14" fmla="*/ 304984 w 518232"/>
              <a:gd name="connsiteY14" fmla="*/ 412195 h 607568"/>
              <a:gd name="connsiteX15" fmla="*/ 289706 w 518232"/>
              <a:gd name="connsiteY15" fmla="*/ 427555 h 607568"/>
              <a:gd name="connsiteX16" fmla="*/ 159514 w 518232"/>
              <a:gd name="connsiteY16" fmla="*/ 427555 h 607568"/>
              <a:gd name="connsiteX17" fmla="*/ 144236 w 518232"/>
              <a:gd name="connsiteY17" fmla="*/ 412195 h 607568"/>
              <a:gd name="connsiteX18" fmla="*/ 159514 w 518232"/>
              <a:gd name="connsiteY18" fmla="*/ 396930 h 607568"/>
              <a:gd name="connsiteX19" fmla="*/ 108918 w 518232"/>
              <a:gd name="connsiteY19" fmla="*/ 394743 h 607568"/>
              <a:gd name="connsiteX20" fmla="*/ 126383 w 518232"/>
              <a:gd name="connsiteY20" fmla="*/ 412173 h 607568"/>
              <a:gd name="connsiteX21" fmla="*/ 108918 w 518232"/>
              <a:gd name="connsiteY21" fmla="*/ 429603 h 607568"/>
              <a:gd name="connsiteX22" fmla="*/ 91453 w 518232"/>
              <a:gd name="connsiteY22" fmla="*/ 412173 h 607568"/>
              <a:gd name="connsiteX23" fmla="*/ 108918 w 518232"/>
              <a:gd name="connsiteY23" fmla="*/ 394743 h 607568"/>
              <a:gd name="connsiteX24" fmla="*/ 159514 w 518232"/>
              <a:gd name="connsiteY24" fmla="*/ 329258 h 607568"/>
              <a:gd name="connsiteX25" fmla="*/ 289706 w 518232"/>
              <a:gd name="connsiteY25" fmla="*/ 329258 h 607568"/>
              <a:gd name="connsiteX26" fmla="*/ 304984 w 518232"/>
              <a:gd name="connsiteY26" fmla="*/ 344618 h 607568"/>
              <a:gd name="connsiteX27" fmla="*/ 289706 w 518232"/>
              <a:gd name="connsiteY27" fmla="*/ 359883 h 607568"/>
              <a:gd name="connsiteX28" fmla="*/ 159514 w 518232"/>
              <a:gd name="connsiteY28" fmla="*/ 359883 h 607568"/>
              <a:gd name="connsiteX29" fmla="*/ 144236 w 518232"/>
              <a:gd name="connsiteY29" fmla="*/ 344618 h 607568"/>
              <a:gd name="connsiteX30" fmla="*/ 159514 w 518232"/>
              <a:gd name="connsiteY30" fmla="*/ 329258 h 607568"/>
              <a:gd name="connsiteX31" fmla="*/ 108918 w 518232"/>
              <a:gd name="connsiteY31" fmla="*/ 327212 h 607568"/>
              <a:gd name="connsiteX32" fmla="*/ 126383 w 518232"/>
              <a:gd name="connsiteY32" fmla="*/ 344642 h 607568"/>
              <a:gd name="connsiteX33" fmla="*/ 108918 w 518232"/>
              <a:gd name="connsiteY33" fmla="*/ 362072 h 607568"/>
              <a:gd name="connsiteX34" fmla="*/ 91453 w 518232"/>
              <a:gd name="connsiteY34" fmla="*/ 344642 h 607568"/>
              <a:gd name="connsiteX35" fmla="*/ 108918 w 518232"/>
              <a:gd name="connsiteY35" fmla="*/ 327212 h 607568"/>
              <a:gd name="connsiteX36" fmla="*/ 159514 w 518232"/>
              <a:gd name="connsiteY36" fmla="*/ 261586 h 607568"/>
              <a:gd name="connsiteX37" fmla="*/ 289706 w 518232"/>
              <a:gd name="connsiteY37" fmla="*/ 261586 h 607568"/>
              <a:gd name="connsiteX38" fmla="*/ 304984 w 518232"/>
              <a:gd name="connsiteY38" fmla="*/ 276946 h 607568"/>
              <a:gd name="connsiteX39" fmla="*/ 289706 w 518232"/>
              <a:gd name="connsiteY39" fmla="*/ 292211 h 607568"/>
              <a:gd name="connsiteX40" fmla="*/ 159514 w 518232"/>
              <a:gd name="connsiteY40" fmla="*/ 292211 h 607568"/>
              <a:gd name="connsiteX41" fmla="*/ 144236 w 518232"/>
              <a:gd name="connsiteY41" fmla="*/ 276946 h 607568"/>
              <a:gd name="connsiteX42" fmla="*/ 159514 w 518232"/>
              <a:gd name="connsiteY42" fmla="*/ 261586 h 607568"/>
              <a:gd name="connsiteX43" fmla="*/ 108918 w 518232"/>
              <a:gd name="connsiteY43" fmla="*/ 259540 h 607568"/>
              <a:gd name="connsiteX44" fmla="*/ 126383 w 518232"/>
              <a:gd name="connsiteY44" fmla="*/ 276970 h 607568"/>
              <a:gd name="connsiteX45" fmla="*/ 108918 w 518232"/>
              <a:gd name="connsiteY45" fmla="*/ 294400 h 607568"/>
              <a:gd name="connsiteX46" fmla="*/ 91453 w 518232"/>
              <a:gd name="connsiteY46" fmla="*/ 276970 h 607568"/>
              <a:gd name="connsiteX47" fmla="*/ 108918 w 518232"/>
              <a:gd name="connsiteY47" fmla="*/ 259540 h 607568"/>
              <a:gd name="connsiteX48" fmla="*/ 159514 w 518232"/>
              <a:gd name="connsiteY48" fmla="*/ 194055 h 607568"/>
              <a:gd name="connsiteX49" fmla="*/ 289706 w 518232"/>
              <a:gd name="connsiteY49" fmla="*/ 194055 h 607568"/>
              <a:gd name="connsiteX50" fmla="*/ 304984 w 518232"/>
              <a:gd name="connsiteY50" fmla="*/ 209297 h 607568"/>
              <a:gd name="connsiteX51" fmla="*/ 289706 w 518232"/>
              <a:gd name="connsiteY51" fmla="*/ 224539 h 607568"/>
              <a:gd name="connsiteX52" fmla="*/ 159514 w 518232"/>
              <a:gd name="connsiteY52" fmla="*/ 224539 h 607568"/>
              <a:gd name="connsiteX53" fmla="*/ 144236 w 518232"/>
              <a:gd name="connsiteY53" fmla="*/ 209297 h 607568"/>
              <a:gd name="connsiteX54" fmla="*/ 159514 w 518232"/>
              <a:gd name="connsiteY54" fmla="*/ 194055 h 607568"/>
              <a:gd name="connsiteX55" fmla="*/ 108918 w 518232"/>
              <a:gd name="connsiteY55" fmla="*/ 191867 h 607568"/>
              <a:gd name="connsiteX56" fmla="*/ 126383 w 518232"/>
              <a:gd name="connsiteY56" fmla="*/ 209297 h 607568"/>
              <a:gd name="connsiteX57" fmla="*/ 108918 w 518232"/>
              <a:gd name="connsiteY57" fmla="*/ 226727 h 607568"/>
              <a:gd name="connsiteX58" fmla="*/ 91453 w 518232"/>
              <a:gd name="connsiteY58" fmla="*/ 209297 h 607568"/>
              <a:gd name="connsiteX59" fmla="*/ 108918 w 518232"/>
              <a:gd name="connsiteY59" fmla="*/ 191867 h 607568"/>
              <a:gd name="connsiteX60" fmla="*/ 55989 w 518232"/>
              <a:gd name="connsiteY60" fmla="*/ 115876 h 607568"/>
              <a:gd name="connsiteX61" fmla="*/ 34353 w 518232"/>
              <a:gd name="connsiteY61" fmla="*/ 137480 h 607568"/>
              <a:gd name="connsiteX62" fmla="*/ 34353 w 518232"/>
              <a:gd name="connsiteY62" fmla="*/ 551567 h 607568"/>
              <a:gd name="connsiteX63" fmla="*/ 55989 w 518232"/>
              <a:gd name="connsiteY63" fmla="*/ 573266 h 607568"/>
              <a:gd name="connsiteX64" fmla="*/ 360040 w 518232"/>
              <a:gd name="connsiteY64" fmla="*/ 573266 h 607568"/>
              <a:gd name="connsiteX65" fmla="*/ 381676 w 518232"/>
              <a:gd name="connsiteY65" fmla="*/ 551567 h 607568"/>
              <a:gd name="connsiteX66" fmla="*/ 381676 w 518232"/>
              <a:gd name="connsiteY66" fmla="*/ 137480 h 607568"/>
              <a:gd name="connsiteX67" fmla="*/ 360040 w 518232"/>
              <a:gd name="connsiteY67" fmla="*/ 115876 h 607568"/>
              <a:gd name="connsiteX68" fmla="*/ 55989 w 518232"/>
              <a:gd name="connsiteY68" fmla="*/ 81574 h 607568"/>
              <a:gd name="connsiteX69" fmla="*/ 360040 w 518232"/>
              <a:gd name="connsiteY69" fmla="*/ 81574 h 607568"/>
              <a:gd name="connsiteX70" fmla="*/ 416124 w 518232"/>
              <a:gd name="connsiteY70" fmla="*/ 137480 h 607568"/>
              <a:gd name="connsiteX71" fmla="*/ 416124 w 518232"/>
              <a:gd name="connsiteY71" fmla="*/ 551567 h 607568"/>
              <a:gd name="connsiteX72" fmla="*/ 360040 w 518232"/>
              <a:gd name="connsiteY72" fmla="*/ 607568 h 607568"/>
              <a:gd name="connsiteX73" fmla="*/ 55989 w 518232"/>
              <a:gd name="connsiteY73" fmla="*/ 607568 h 607568"/>
              <a:gd name="connsiteX74" fmla="*/ 0 w 518232"/>
              <a:gd name="connsiteY74" fmla="*/ 551567 h 607568"/>
              <a:gd name="connsiteX75" fmla="*/ 0 w 518232"/>
              <a:gd name="connsiteY75" fmla="*/ 137480 h 607568"/>
              <a:gd name="connsiteX76" fmla="*/ 55989 w 518232"/>
              <a:gd name="connsiteY76" fmla="*/ 81574 h 607568"/>
              <a:gd name="connsiteX77" fmla="*/ 158120 w 518232"/>
              <a:gd name="connsiteY77" fmla="*/ 0 h 607568"/>
              <a:gd name="connsiteX78" fmla="*/ 462151 w 518232"/>
              <a:gd name="connsiteY78" fmla="*/ 0 h 607568"/>
              <a:gd name="connsiteX79" fmla="*/ 518232 w 518232"/>
              <a:gd name="connsiteY79" fmla="*/ 55999 h 607568"/>
              <a:gd name="connsiteX80" fmla="*/ 518232 w 518232"/>
              <a:gd name="connsiteY80" fmla="*/ 470067 h 607568"/>
              <a:gd name="connsiteX81" fmla="*/ 462151 w 518232"/>
              <a:gd name="connsiteY81" fmla="*/ 526065 h 607568"/>
              <a:gd name="connsiteX82" fmla="*/ 456932 w 518232"/>
              <a:gd name="connsiteY82" fmla="*/ 526065 h 607568"/>
              <a:gd name="connsiteX83" fmla="*/ 456932 w 518232"/>
              <a:gd name="connsiteY83" fmla="*/ 491670 h 607568"/>
              <a:gd name="connsiteX84" fmla="*/ 462151 w 518232"/>
              <a:gd name="connsiteY84" fmla="*/ 491670 h 607568"/>
              <a:gd name="connsiteX85" fmla="*/ 483787 w 518232"/>
              <a:gd name="connsiteY85" fmla="*/ 470067 h 607568"/>
              <a:gd name="connsiteX86" fmla="*/ 483787 w 518232"/>
              <a:gd name="connsiteY86" fmla="*/ 55999 h 607568"/>
              <a:gd name="connsiteX87" fmla="*/ 462151 w 518232"/>
              <a:gd name="connsiteY87" fmla="*/ 34300 h 607568"/>
              <a:gd name="connsiteX88" fmla="*/ 158120 w 518232"/>
              <a:gd name="connsiteY88" fmla="*/ 34300 h 607568"/>
              <a:gd name="connsiteX89" fmla="*/ 142748 w 518232"/>
              <a:gd name="connsiteY89" fmla="*/ 40743 h 607568"/>
              <a:gd name="connsiteX90" fmla="*/ 104507 w 518232"/>
              <a:gd name="connsiteY90" fmla="*/ 40743 h 607568"/>
              <a:gd name="connsiteX91" fmla="*/ 158120 w 518232"/>
              <a:gd name="connsiteY91"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18232" h="607568">
                <a:moveTo>
                  <a:pt x="159514" y="464603"/>
                </a:moveTo>
                <a:lnTo>
                  <a:pt x="289706" y="464603"/>
                </a:lnTo>
                <a:cubicBezTo>
                  <a:pt x="298152" y="464603"/>
                  <a:pt x="304984" y="471419"/>
                  <a:pt x="304984" y="479845"/>
                </a:cubicBezTo>
                <a:cubicBezTo>
                  <a:pt x="304984" y="488271"/>
                  <a:pt x="298152" y="495087"/>
                  <a:pt x="289706" y="495087"/>
                </a:cubicBezTo>
                <a:lnTo>
                  <a:pt x="159514" y="495087"/>
                </a:lnTo>
                <a:cubicBezTo>
                  <a:pt x="151068" y="495087"/>
                  <a:pt x="144236" y="488271"/>
                  <a:pt x="144236" y="479845"/>
                </a:cubicBezTo>
                <a:cubicBezTo>
                  <a:pt x="144236" y="471419"/>
                  <a:pt x="151068" y="464603"/>
                  <a:pt x="159514" y="464603"/>
                </a:cubicBezTo>
                <a:close/>
                <a:moveTo>
                  <a:pt x="108918" y="462415"/>
                </a:moveTo>
                <a:cubicBezTo>
                  <a:pt x="118564" y="462415"/>
                  <a:pt x="126383" y="470219"/>
                  <a:pt x="126383" y="479845"/>
                </a:cubicBezTo>
                <a:cubicBezTo>
                  <a:pt x="126383" y="489471"/>
                  <a:pt x="118564" y="497275"/>
                  <a:pt x="108918" y="497275"/>
                </a:cubicBezTo>
                <a:cubicBezTo>
                  <a:pt x="99272" y="497275"/>
                  <a:pt x="91453" y="489471"/>
                  <a:pt x="91453" y="479845"/>
                </a:cubicBezTo>
                <a:cubicBezTo>
                  <a:pt x="91453" y="470219"/>
                  <a:pt x="99272" y="462415"/>
                  <a:pt x="108918" y="462415"/>
                </a:cubicBezTo>
                <a:close/>
                <a:moveTo>
                  <a:pt x="159514" y="396930"/>
                </a:moveTo>
                <a:lnTo>
                  <a:pt x="289706" y="396930"/>
                </a:lnTo>
                <a:cubicBezTo>
                  <a:pt x="298152" y="396930"/>
                  <a:pt x="304984" y="403757"/>
                  <a:pt x="304984" y="412195"/>
                </a:cubicBezTo>
                <a:cubicBezTo>
                  <a:pt x="304984" y="420634"/>
                  <a:pt x="298152" y="427555"/>
                  <a:pt x="289706" y="427555"/>
                </a:cubicBezTo>
                <a:lnTo>
                  <a:pt x="159514" y="427555"/>
                </a:lnTo>
                <a:cubicBezTo>
                  <a:pt x="151068" y="427555"/>
                  <a:pt x="144236" y="420634"/>
                  <a:pt x="144236" y="412195"/>
                </a:cubicBezTo>
                <a:cubicBezTo>
                  <a:pt x="144236" y="403757"/>
                  <a:pt x="151068" y="396930"/>
                  <a:pt x="159514" y="396930"/>
                </a:cubicBezTo>
                <a:close/>
                <a:moveTo>
                  <a:pt x="108918" y="394743"/>
                </a:moveTo>
                <a:cubicBezTo>
                  <a:pt x="118564" y="394743"/>
                  <a:pt x="126383" y="402547"/>
                  <a:pt x="126383" y="412173"/>
                </a:cubicBezTo>
                <a:cubicBezTo>
                  <a:pt x="126383" y="421799"/>
                  <a:pt x="118564" y="429603"/>
                  <a:pt x="108918" y="429603"/>
                </a:cubicBezTo>
                <a:cubicBezTo>
                  <a:pt x="99272" y="429603"/>
                  <a:pt x="91453" y="421799"/>
                  <a:pt x="91453" y="412173"/>
                </a:cubicBezTo>
                <a:cubicBezTo>
                  <a:pt x="91453" y="402547"/>
                  <a:pt x="99272" y="394743"/>
                  <a:pt x="108918" y="394743"/>
                </a:cubicBezTo>
                <a:close/>
                <a:moveTo>
                  <a:pt x="159514" y="329258"/>
                </a:moveTo>
                <a:lnTo>
                  <a:pt x="289706" y="329258"/>
                </a:lnTo>
                <a:cubicBezTo>
                  <a:pt x="298152" y="329258"/>
                  <a:pt x="304984" y="336085"/>
                  <a:pt x="304984" y="344618"/>
                </a:cubicBezTo>
                <a:cubicBezTo>
                  <a:pt x="304984" y="353057"/>
                  <a:pt x="298152" y="359883"/>
                  <a:pt x="289706" y="359883"/>
                </a:cubicBezTo>
                <a:lnTo>
                  <a:pt x="159514" y="359883"/>
                </a:lnTo>
                <a:cubicBezTo>
                  <a:pt x="151068" y="359883"/>
                  <a:pt x="144236" y="353057"/>
                  <a:pt x="144236" y="344618"/>
                </a:cubicBezTo>
                <a:cubicBezTo>
                  <a:pt x="144236" y="336085"/>
                  <a:pt x="151068" y="329258"/>
                  <a:pt x="159514" y="329258"/>
                </a:cubicBezTo>
                <a:close/>
                <a:moveTo>
                  <a:pt x="108918" y="327212"/>
                </a:moveTo>
                <a:cubicBezTo>
                  <a:pt x="118564" y="327212"/>
                  <a:pt x="126383" y="335016"/>
                  <a:pt x="126383" y="344642"/>
                </a:cubicBezTo>
                <a:cubicBezTo>
                  <a:pt x="126383" y="354268"/>
                  <a:pt x="118564" y="362072"/>
                  <a:pt x="108918" y="362072"/>
                </a:cubicBezTo>
                <a:cubicBezTo>
                  <a:pt x="99272" y="362072"/>
                  <a:pt x="91453" y="354268"/>
                  <a:pt x="91453" y="344642"/>
                </a:cubicBezTo>
                <a:cubicBezTo>
                  <a:pt x="91453" y="335016"/>
                  <a:pt x="99272" y="327212"/>
                  <a:pt x="108918" y="327212"/>
                </a:cubicBezTo>
                <a:close/>
                <a:moveTo>
                  <a:pt x="159514" y="261586"/>
                </a:moveTo>
                <a:lnTo>
                  <a:pt x="289706" y="261586"/>
                </a:lnTo>
                <a:cubicBezTo>
                  <a:pt x="298152" y="261586"/>
                  <a:pt x="304984" y="268508"/>
                  <a:pt x="304984" y="276946"/>
                </a:cubicBezTo>
                <a:cubicBezTo>
                  <a:pt x="304984" y="285385"/>
                  <a:pt x="298152" y="292211"/>
                  <a:pt x="289706" y="292211"/>
                </a:cubicBezTo>
                <a:lnTo>
                  <a:pt x="159514" y="292211"/>
                </a:lnTo>
                <a:cubicBezTo>
                  <a:pt x="151068" y="292211"/>
                  <a:pt x="144236" y="285385"/>
                  <a:pt x="144236" y="276946"/>
                </a:cubicBezTo>
                <a:cubicBezTo>
                  <a:pt x="144236" y="268508"/>
                  <a:pt x="151068" y="261586"/>
                  <a:pt x="159514" y="261586"/>
                </a:cubicBezTo>
                <a:close/>
                <a:moveTo>
                  <a:pt x="108918" y="259540"/>
                </a:moveTo>
                <a:cubicBezTo>
                  <a:pt x="118564" y="259540"/>
                  <a:pt x="126383" y="267344"/>
                  <a:pt x="126383" y="276970"/>
                </a:cubicBezTo>
                <a:cubicBezTo>
                  <a:pt x="126383" y="286596"/>
                  <a:pt x="118564" y="294400"/>
                  <a:pt x="108918" y="294400"/>
                </a:cubicBezTo>
                <a:cubicBezTo>
                  <a:pt x="99272" y="294400"/>
                  <a:pt x="91453" y="286596"/>
                  <a:pt x="91453" y="276970"/>
                </a:cubicBezTo>
                <a:cubicBezTo>
                  <a:pt x="91453" y="267344"/>
                  <a:pt x="99272" y="259540"/>
                  <a:pt x="108918" y="259540"/>
                </a:cubicBezTo>
                <a:close/>
                <a:moveTo>
                  <a:pt x="159514" y="194055"/>
                </a:moveTo>
                <a:lnTo>
                  <a:pt x="289706" y="194055"/>
                </a:lnTo>
                <a:cubicBezTo>
                  <a:pt x="298152" y="194055"/>
                  <a:pt x="304984" y="200871"/>
                  <a:pt x="304984" y="209297"/>
                </a:cubicBezTo>
                <a:cubicBezTo>
                  <a:pt x="304984" y="217723"/>
                  <a:pt x="298152" y="224539"/>
                  <a:pt x="289706" y="224539"/>
                </a:cubicBezTo>
                <a:lnTo>
                  <a:pt x="159514" y="224539"/>
                </a:lnTo>
                <a:cubicBezTo>
                  <a:pt x="151068" y="224539"/>
                  <a:pt x="144236" y="217723"/>
                  <a:pt x="144236" y="209297"/>
                </a:cubicBezTo>
                <a:cubicBezTo>
                  <a:pt x="144236" y="200871"/>
                  <a:pt x="151068" y="194055"/>
                  <a:pt x="159514" y="194055"/>
                </a:cubicBezTo>
                <a:close/>
                <a:moveTo>
                  <a:pt x="108918" y="191867"/>
                </a:moveTo>
                <a:cubicBezTo>
                  <a:pt x="118564" y="191867"/>
                  <a:pt x="126383" y="199671"/>
                  <a:pt x="126383" y="209297"/>
                </a:cubicBezTo>
                <a:cubicBezTo>
                  <a:pt x="126383" y="218923"/>
                  <a:pt x="118564" y="226727"/>
                  <a:pt x="108918" y="226727"/>
                </a:cubicBezTo>
                <a:cubicBezTo>
                  <a:pt x="99272" y="226727"/>
                  <a:pt x="91453" y="218923"/>
                  <a:pt x="91453" y="209297"/>
                </a:cubicBezTo>
                <a:cubicBezTo>
                  <a:pt x="91453" y="199671"/>
                  <a:pt x="99272" y="191867"/>
                  <a:pt x="108918" y="191867"/>
                </a:cubicBezTo>
                <a:close/>
                <a:moveTo>
                  <a:pt x="55989" y="115876"/>
                </a:moveTo>
                <a:cubicBezTo>
                  <a:pt x="44032" y="115876"/>
                  <a:pt x="34353" y="125636"/>
                  <a:pt x="34353" y="137480"/>
                </a:cubicBezTo>
                <a:lnTo>
                  <a:pt x="34353" y="551567"/>
                </a:lnTo>
                <a:cubicBezTo>
                  <a:pt x="34353" y="563601"/>
                  <a:pt x="44032" y="573266"/>
                  <a:pt x="55989" y="573266"/>
                </a:cubicBezTo>
                <a:lnTo>
                  <a:pt x="360040" y="573266"/>
                </a:lnTo>
                <a:cubicBezTo>
                  <a:pt x="371997" y="573266"/>
                  <a:pt x="381676" y="563601"/>
                  <a:pt x="381676" y="551567"/>
                </a:cubicBezTo>
                <a:lnTo>
                  <a:pt x="381676" y="137480"/>
                </a:lnTo>
                <a:cubicBezTo>
                  <a:pt x="381676" y="125636"/>
                  <a:pt x="371997" y="115876"/>
                  <a:pt x="360040" y="115876"/>
                </a:cubicBezTo>
                <a:close/>
                <a:moveTo>
                  <a:pt x="55989" y="81574"/>
                </a:moveTo>
                <a:lnTo>
                  <a:pt x="360040" y="81574"/>
                </a:lnTo>
                <a:cubicBezTo>
                  <a:pt x="390976" y="81574"/>
                  <a:pt x="416124" y="106684"/>
                  <a:pt x="416124" y="137480"/>
                </a:cubicBezTo>
                <a:lnTo>
                  <a:pt x="416124" y="551567"/>
                </a:lnTo>
                <a:cubicBezTo>
                  <a:pt x="416124" y="582458"/>
                  <a:pt x="390976" y="607568"/>
                  <a:pt x="360040" y="607568"/>
                </a:cubicBezTo>
                <a:lnTo>
                  <a:pt x="55989" y="607568"/>
                </a:lnTo>
                <a:cubicBezTo>
                  <a:pt x="25148" y="607568"/>
                  <a:pt x="0" y="582458"/>
                  <a:pt x="0" y="551567"/>
                </a:cubicBezTo>
                <a:lnTo>
                  <a:pt x="0" y="137480"/>
                </a:lnTo>
                <a:cubicBezTo>
                  <a:pt x="0" y="106684"/>
                  <a:pt x="25148" y="81574"/>
                  <a:pt x="55989" y="81574"/>
                </a:cubicBezTo>
                <a:close/>
                <a:moveTo>
                  <a:pt x="158120" y="0"/>
                </a:moveTo>
                <a:lnTo>
                  <a:pt x="462151" y="0"/>
                </a:lnTo>
                <a:cubicBezTo>
                  <a:pt x="493086" y="0"/>
                  <a:pt x="518232" y="25109"/>
                  <a:pt x="518232" y="55999"/>
                </a:cubicBezTo>
                <a:lnTo>
                  <a:pt x="518232" y="470067"/>
                </a:lnTo>
                <a:cubicBezTo>
                  <a:pt x="518232" y="500956"/>
                  <a:pt x="493086" y="526065"/>
                  <a:pt x="462151" y="526065"/>
                </a:cubicBezTo>
                <a:lnTo>
                  <a:pt x="456932" y="526065"/>
                </a:lnTo>
                <a:lnTo>
                  <a:pt x="456932" y="491670"/>
                </a:lnTo>
                <a:lnTo>
                  <a:pt x="462151" y="491670"/>
                </a:lnTo>
                <a:cubicBezTo>
                  <a:pt x="474108" y="491670"/>
                  <a:pt x="483787" y="482005"/>
                  <a:pt x="483787" y="470067"/>
                </a:cubicBezTo>
                <a:lnTo>
                  <a:pt x="483787" y="55999"/>
                </a:lnTo>
                <a:cubicBezTo>
                  <a:pt x="483787" y="44060"/>
                  <a:pt x="474108" y="34300"/>
                  <a:pt x="462151" y="34300"/>
                </a:cubicBezTo>
                <a:lnTo>
                  <a:pt x="158120" y="34300"/>
                </a:lnTo>
                <a:cubicBezTo>
                  <a:pt x="152142" y="34300"/>
                  <a:pt x="146639" y="36764"/>
                  <a:pt x="142748" y="40743"/>
                </a:cubicBezTo>
                <a:lnTo>
                  <a:pt x="104507" y="40743"/>
                </a:lnTo>
                <a:cubicBezTo>
                  <a:pt x="111149" y="17340"/>
                  <a:pt x="132595" y="0"/>
                  <a:pt x="158120" y="0"/>
                </a:cubicBezTo>
                <a:close/>
              </a:path>
            </a:pathLst>
          </a:custGeom>
          <a:solidFill>
            <a:schemeClr val="bg1">
              <a:lumMod val="50000"/>
            </a:schemeClr>
          </a:solidFill>
          <a:ln>
            <a:noFill/>
          </a:ln>
        </p:spPr>
      </p:sp>
      <p:sp>
        <p:nvSpPr>
          <p:cNvPr id="12" name="list-file_81296">
            <a:extLst>
              <a:ext uri="{FF2B5EF4-FFF2-40B4-BE49-F238E27FC236}">
                <a16:creationId xmlns:a16="http://schemas.microsoft.com/office/drawing/2014/main" id="{DBEA914D-FA33-4556-8B6B-8C91847BAE16}"/>
              </a:ext>
            </a:extLst>
          </p:cNvPr>
          <p:cNvSpPr>
            <a:spLocks noChangeAspect="1"/>
          </p:cNvSpPr>
          <p:nvPr/>
        </p:nvSpPr>
        <p:spPr bwMode="auto">
          <a:xfrm>
            <a:off x="6940058" y="3177953"/>
            <a:ext cx="520037" cy="609685"/>
          </a:xfrm>
          <a:custGeom>
            <a:avLst/>
            <a:gdLst>
              <a:gd name="connsiteX0" fmla="*/ 159514 w 518232"/>
              <a:gd name="connsiteY0" fmla="*/ 464603 h 607568"/>
              <a:gd name="connsiteX1" fmla="*/ 289706 w 518232"/>
              <a:gd name="connsiteY1" fmla="*/ 464603 h 607568"/>
              <a:gd name="connsiteX2" fmla="*/ 304984 w 518232"/>
              <a:gd name="connsiteY2" fmla="*/ 479845 h 607568"/>
              <a:gd name="connsiteX3" fmla="*/ 289706 w 518232"/>
              <a:gd name="connsiteY3" fmla="*/ 495087 h 607568"/>
              <a:gd name="connsiteX4" fmla="*/ 159514 w 518232"/>
              <a:gd name="connsiteY4" fmla="*/ 495087 h 607568"/>
              <a:gd name="connsiteX5" fmla="*/ 144236 w 518232"/>
              <a:gd name="connsiteY5" fmla="*/ 479845 h 607568"/>
              <a:gd name="connsiteX6" fmla="*/ 159514 w 518232"/>
              <a:gd name="connsiteY6" fmla="*/ 464603 h 607568"/>
              <a:gd name="connsiteX7" fmla="*/ 108918 w 518232"/>
              <a:gd name="connsiteY7" fmla="*/ 462415 h 607568"/>
              <a:gd name="connsiteX8" fmla="*/ 126383 w 518232"/>
              <a:gd name="connsiteY8" fmla="*/ 479845 h 607568"/>
              <a:gd name="connsiteX9" fmla="*/ 108918 w 518232"/>
              <a:gd name="connsiteY9" fmla="*/ 497275 h 607568"/>
              <a:gd name="connsiteX10" fmla="*/ 91453 w 518232"/>
              <a:gd name="connsiteY10" fmla="*/ 479845 h 607568"/>
              <a:gd name="connsiteX11" fmla="*/ 108918 w 518232"/>
              <a:gd name="connsiteY11" fmla="*/ 462415 h 607568"/>
              <a:gd name="connsiteX12" fmla="*/ 159514 w 518232"/>
              <a:gd name="connsiteY12" fmla="*/ 396930 h 607568"/>
              <a:gd name="connsiteX13" fmla="*/ 289706 w 518232"/>
              <a:gd name="connsiteY13" fmla="*/ 396930 h 607568"/>
              <a:gd name="connsiteX14" fmla="*/ 304984 w 518232"/>
              <a:gd name="connsiteY14" fmla="*/ 412195 h 607568"/>
              <a:gd name="connsiteX15" fmla="*/ 289706 w 518232"/>
              <a:gd name="connsiteY15" fmla="*/ 427555 h 607568"/>
              <a:gd name="connsiteX16" fmla="*/ 159514 w 518232"/>
              <a:gd name="connsiteY16" fmla="*/ 427555 h 607568"/>
              <a:gd name="connsiteX17" fmla="*/ 144236 w 518232"/>
              <a:gd name="connsiteY17" fmla="*/ 412195 h 607568"/>
              <a:gd name="connsiteX18" fmla="*/ 159514 w 518232"/>
              <a:gd name="connsiteY18" fmla="*/ 396930 h 607568"/>
              <a:gd name="connsiteX19" fmla="*/ 108918 w 518232"/>
              <a:gd name="connsiteY19" fmla="*/ 394743 h 607568"/>
              <a:gd name="connsiteX20" fmla="*/ 126383 w 518232"/>
              <a:gd name="connsiteY20" fmla="*/ 412173 h 607568"/>
              <a:gd name="connsiteX21" fmla="*/ 108918 w 518232"/>
              <a:gd name="connsiteY21" fmla="*/ 429603 h 607568"/>
              <a:gd name="connsiteX22" fmla="*/ 91453 w 518232"/>
              <a:gd name="connsiteY22" fmla="*/ 412173 h 607568"/>
              <a:gd name="connsiteX23" fmla="*/ 108918 w 518232"/>
              <a:gd name="connsiteY23" fmla="*/ 394743 h 607568"/>
              <a:gd name="connsiteX24" fmla="*/ 159514 w 518232"/>
              <a:gd name="connsiteY24" fmla="*/ 329258 h 607568"/>
              <a:gd name="connsiteX25" fmla="*/ 289706 w 518232"/>
              <a:gd name="connsiteY25" fmla="*/ 329258 h 607568"/>
              <a:gd name="connsiteX26" fmla="*/ 304984 w 518232"/>
              <a:gd name="connsiteY26" fmla="*/ 344618 h 607568"/>
              <a:gd name="connsiteX27" fmla="*/ 289706 w 518232"/>
              <a:gd name="connsiteY27" fmla="*/ 359883 h 607568"/>
              <a:gd name="connsiteX28" fmla="*/ 159514 w 518232"/>
              <a:gd name="connsiteY28" fmla="*/ 359883 h 607568"/>
              <a:gd name="connsiteX29" fmla="*/ 144236 w 518232"/>
              <a:gd name="connsiteY29" fmla="*/ 344618 h 607568"/>
              <a:gd name="connsiteX30" fmla="*/ 159514 w 518232"/>
              <a:gd name="connsiteY30" fmla="*/ 329258 h 607568"/>
              <a:gd name="connsiteX31" fmla="*/ 108918 w 518232"/>
              <a:gd name="connsiteY31" fmla="*/ 327212 h 607568"/>
              <a:gd name="connsiteX32" fmla="*/ 126383 w 518232"/>
              <a:gd name="connsiteY32" fmla="*/ 344642 h 607568"/>
              <a:gd name="connsiteX33" fmla="*/ 108918 w 518232"/>
              <a:gd name="connsiteY33" fmla="*/ 362072 h 607568"/>
              <a:gd name="connsiteX34" fmla="*/ 91453 w 518232"/>
              <a:gd name="connsiteY34" fmla="*/ 344642 h 607568"/>
              <a:gd name="connsiteX35" fmla="*/ 108918 w 518232"/>
              <a:gd name="connsiteY35" fmla="*/ 327212 h 607568"/>
              <a:gd name="connsiteX36" fmla="*/ 159514 w 518232"/>
              <a:gd name="connsiteY36" fmla="*/ 261586 h 607568"/>
              <a:gd name="connsiteX37" fmla="*/ 289706 w 518232"/>
              <a:gd name="connsiteY37" fmla="*/ 261586 h 607568"/>
              <a:gd name="connsiteX38" fmla="*/ 304984 w 518232"/>
              <a:gd name="connsiteY38" fmla="*/ 276946 h 607568"/>
              <a:gd name="connsiteX39" fmla="*/ 289706 w 518232"/>
              <a:gd name="connsiteY39" fmla="*/ 292211 h 607568"/>
              <a:gd name="connsiteX40" fmla="*/ 159514 w 518232"/>
              <a:gd name="connsiteY40" fmla="*/ 292211 h 607568"/>
              <a:gd name="connsiteX41" fmla="*/ 144236 w 518232"/>
              <a:gd name="connsiteY41" fmla="*/ 276946 h 607568"/>
              <a:gd name="connsiteX42" fmla="*/ 159514 w 518232"/>
              <a:gd name="connsiteY42" fmla="*/ 261586 h 607568"/>
              <a:gd name="connsiteX43" fmla="*/ 108918 w 518232"/>
              <a:gd name="connsiteY43" fmla="*/ 259540 h 607568"/>
              <a:gd name="connsiteX44" fmla="*/ 126383 w 518232"/>
              <a:gd name="connsiteY44" fmla="*/ 276970 h 607568"/>
              <a:gd name="connsiteX45" fmla="*/ 108918 w 518232"/>
              <a:gd name="connsiteY45" fmla="*/ 294400 h 607568"/>
              <a:gd name="connsiteX46" fmla="*/ 91453 w 518232"/>
              <a:gd name="connsiteY46" fmla="*/ 276970 h 607568"/>
              <a:gd name="connsiteX47" fmla="*/ 108918 w 518232"/>
              <a:gd name="connsiteY47" fmla="*/ 259540 h 607568"/>
              <a:gd name="connsiteX48" fmla="*/ 159514 w 518232"/>
              <a:gd name="connsiteY48" fmla="*/ 194055 h 607568"/>
              <a:gd name="connsiteX49" fmla="*/ 289706 w 518232"/>
              <a:gd name="connsiteY49" fmla="*/ 194055 h 607568"/>
              <a:gd name="connsiteX50" fmla="*/ 304984 w 518232"/>
              <a:gd name="connsiteY50" fmla="*/ 209297 h 607568"/>
              <a:gd name="connsiteX51" fmla="*/ 289706 w 518232"/>
              <a:gd name="connsiteY51" fmla="*/ 224539 h 607568"/>
              <a:gd name="connsiteX52" fmla="*/ 159514 w 518232"/>
              <a:gd name="connsiteY52" fmla="*/ 224539 h 607568"/>
              <a:gd name="connsiteX53" fmla="*/ 144236 w 518232"/>
              <a:gd name="connsiteY53" fmla="*/ 209297 h 607568"/>
              <a:gd name="connsiteX54" fmla="*/ 159514 w 518232"/>
              <a:gd name="connsiteY54" fmla="*/ 194055 h 607568"/>
              <a:gd name="connsiteX55" fmla="*/ 108918 w 518232"/>
              <a:gd name="connsiteY55" fmla="*/ 191867 h 607568"/>
              <a:gd name="connsiteX56" fmla="*/ 126383 w 518232"/>
              <a:gd name="connsiteY56" fmla="*/ 209297 h 607568"/>
              <a:gd name="connsiteX57" fmla="*/ 108918 w 518232"/>
              <a:gd name="connsiteY57" fmla="*/ 226727 h 607568"/>
              <a:gd name="connsiteX58" fmla="*/ 91453 w 518232"/>
              <a:gd name="connsiteY58" fmla="*/ 209297 h 607568"/>
              <a:gd name="connsiteX59" fmla="*/ 108918 w 518232"/>
              <a:gd name="connsiteY59" fmla="*/ 191867 h 607568"/>
              <a:gd name="connsiteX60" fmla="*/ 55989 w 518232"/>
              <a:gd name="connsiteY60" fmla="*/ 115876 h 607568"/>
              <a:gd name="connsiteX61" fmla="*/ 34353 w 518232"/>
              <a:gd name="connsiteY61" fmla="*/ 137480 h 607568"/>
              <a:gd name="connsiteX62" fmla="*/ 34353 w 518232"/>
              <a:gd name="connsiteY62" fmla="*/ 551567 h 607568"/>
              <a:gd name="connsiteX63" fmla="*/ 55989 w 518232"/>
              <a:gd name="connsiteY63" fmla="*/ 573266 h 607568"/>
              <a:gd name="connsiteX64" fmla="*/ 360040 w 518232"/>
              <a:gd name="connsiteY64" fmla="*/ 573266 h 607568"/>
              <a:gd name="connsiteX65" fmla="*/ 381676 w 518232"/>
              <a:gd name="connsiteY65" fmla="*/ 551567 h 607568"/>
              <a:gd name="connsiteX66" fmla="*/ 381676 w 518232"/>
              <a:gd name="connsiteY66" fmla="*/ 137480 h 607568"/>
              <a:gd name="connsiteX67" fmla="*/ 360040 w 518232"/>
              <a:gd name="connsiteY67" fmla="*/ 115876 h 607568"/>
              <a:gd name="connsiteX68" fmla="*/ 55989 w 518232"/>
              <a:gd name="connsiteY68" fmla="*/ 81574 h 607568"/>
              <a:gd name="connsiteX69" fmla="*/ 360040 w 518232"/>
              <a:gd name="connsiteY69" fmla="*/ 81574 h 607568"/>
              <a:gd name="connsiteX70" fmla="*/ 416124 w 518232"/>
              <a:gd name="connsiteY70" fmla="*/ 137480 h 607568"/>
              <a:gd name="connsiteX71" fmla="*/ 416124 w 518232"/>
              <a:gd name="connsiteY71" fmla="*/ 551567 h 607568"/>
              <a:gd name="connsiteX72" fmla="*/ 360040 w 518232"/>
              <a:gd name="connsiteY72" fmla="*/ 607568 h 607568"/>
              <a:gd name="connsiteX73" fmla="*/ 55989 w 518232"/>
              <a:gd name="connsiteY73" fmla="*/ 607568 h 607568"/>
              <a:gd name="connsiteX74" fmla="*/ 0 w 518232"/>
              <a:gd name="connsiteY74" fmla="*/ 551567 h 607568"/>
              <a:gd name="connsiteX75" fmla="*/ 0 w 518232"/>
              <a:gd name="connsiteY75" fmla="*/ 137480 h 607568"/>
              <a:gd name="connsiteX76" fmla="*/ 55989 w 518232"/>
              <a:gd name="connsiteY76" fmla="*/ 81574 h 607568"/>
              <a:gd name="connsiteX77" fmla="*/ 158120 w 518232"/>
              <a:gd name="connsiteY77" fmla="*/ 0 h 607568"/>
              <a:gd name="connsiteX78" fmla="*/ 462151 w 518232"/>
              <a:gd name="connsiteY78" fmla="*/ 0 h 607568"/>
              <a:gd name="connsiteX79" fmla="*/ 518232 w 518232"/>
              <a:gd name="connsiteY79" fmla="*/ 55999 h 607568"/>
              <a:gd name="connsiteX80" fmla="*/ 518232 w 518232"/>
              <a:gd name="connsiteY80" fmla="*/ 470067 h 607568"/>
              <a:gd name="connsiteX81" fmla="*/ 462151 w 518232"/>
              <a:gd name="connsiteY81" fmla="*/ 526065 h 607568"/>
              <a:gd name="connsiteX82" fmla="*/ 456932 w 518232"/>
              <a:gd name="connsiteY82" fmla="*/ 526065 h 607568"/>
              <a:gd name="connsiteX83" fmla="*/ 456932 w 518232"/>
              <a:gd name="connsiteY83" fmla="*/ 491670 h 607568"/>
              <a:gd name="connsiteX84" fmla="*/ 462151 w 518232"/>
              <a:gd name="connsiteY84" fmla="*/ 491670 h 607568"/>
              <a:gd name="connsiteX85" fmla="*/ 483787 w 518232"/>
              <a:gd name="connsiteY85" fmla="*/ 470067 h 607568"/>
              <a:gd name="connsiteX86" fmla="*/ 483787 w 518232"/>
              <a:gd name="connsiteY86" fmla="*/ 55999 h 607568"/>
              <a:gd name="connsiteX87" fmla="*/ 462151 w 518232"/>
              <a:gd name="connsiteY87" fmla="*/ 34300 h 607568"/>
              <a:gd name="connsiteX88" fmla="*/ 158120 w 518232"/>
              <a:gd name="connsiteY88" fmla="*/ 34300 h 607568"/>
              <a:gd name="connsiteX89" fmla="*/ 142748 w 518232"/>
              <a:gd name="connsiteY89" fmla="*/ 40743 h 607568"/>
              <a:gd name="connsiteX90" fmla="*/ 104507 w 518232"/>
              <a:gd name="connsiteY90" fmla="*/ 40743 h 607568"/>
              <a:gd name="connsiteX91" fmla="*/ 158120 w 518232"/>
              <a:gd name="connsiteY91"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18232" h="607568">
                <a:moveTo>
                  <a:pt x="159514" y="464603"/>
                </a:moveTo>
                <a:lnTo>
                  <a:pt x="289706" y="464603"/>
                </a:lnTo>
                <a:cubicBezTo>
                  <a:pt x="298152" y="464603"/>
                  <a:pt x="304984" y="471419"/>
                  <a:pt x="304984" y="479845"/>
                </a:cubicBezTo>
                <a:cubicBezTo>
                  <a:pt x="304984" y="488271"/>
                  <a:pt x="298152" y="495087"/>
                  <a:pt x="289706" y="495087"/>
                </a:cubicBezTo>
                <a:lnTo>
                  <a:pt x="159514" y="495087"/>
                </a:lnTo>
                <a:cubicBezTo>
                  <a:pt x="151068" y="495087"/>
                  <a:pt x="144236" y="488271"/>
                  <a:pt x="144236" y="479845"/>
                </a:cubicBezTo>
                <a:cubicBezTo>
                  <a:pt x="144236" y="471419"/>
                  <a:pt x="151068" y="464603"/>
                  <a:pt x="159514" y="464603"/>
                </a:cubicBezTo>
                <a:close/>
                <a:moveTo>
                  <a:pt x="108918" y="462415"/>
                </a:moveTo>
                <a:cubicBezTo>
                  <a:pt x="118564" y="462415"/>
                  <a:pt x="126383" y="470219"/>
                  <a:pt x="126383" y="479845"/>
                </a:cubicBezTo>
                <a:cubicBezTo>
                  <a:pt x="126383" y="489471"/>
                  <a:pt x="118564" y="497275"/>
                  <a:pt x="108918" y="497275"/>
                </a:cubicBezTo>
                <a:cubicBezTo>
                  <a:pt x="99272" y="497275"/>
                  <a:pt x="91453" y="489471"/>
                  <a:pt x="91453" y="479845"/>
                </a:cubicBezTo>
                <a:cubicBezTo>
                  <a:pt x="91453" y="470219"/>
                  <a:pt x="99272" y="462415"/>
                  <a:pt x="108918" y="462415"/>
                </a:cubicBezTo>
                <a:close/>
                <a:moveTo>
                  <a:pt x="159514" y="396930"/>
                </a:moveTo>
                <a:lnTo>
                  <a:pt x="289706" y="396930"/>
                </a:lnTo>
                <a:cubicBezTo>
                  <a:pt x="298152" y="396930"/>
                  <a:pt x="304984" y="403757"/>
                  <a:pt x="304984" y="412195"/>
                </a:cubicBezTo>
                <a:cubicBezTo>
                  <a:pt x="304984" y="420634"/>
                  <a:pt x="298152" y="427555"/>
                  <a:pt x="289706" y="427555"/>
                </a:cubicBezTo>
                <a:lnTo>
                  <a:pt x="159514" y="427555"/>
                </a:lnTo>
                <a:cubicBezTo>
                  <a:pt x="151068" y="427555"/>
                  <a:pt x="144236" y="420634"/>
                  <a:pt x="144236" y="412195"/>
                </a:cubicBezTo>
                <a:cubicBezTo>
                  <a:pt x="144236" y="403757"/>
                  <a:pt x="151068" y="396930"/>
                  <a:pt x="159514" y="396930"/>
                </a:cubicBezTo>
                <a:close/>
                <a:moveTo>
                  <a:pt x="108918" y="394743"/>
                </a:moveTo>
                <a:cubicBezTo>
                  <a:pt x="118564" y="394743"/>
                  <a:pt x="126383" y="402547"/>
                  <a:pt x="126383" y="412173"/>
                </a:cubicBezTo>
                <a:cubicBezTo>
                  <a:pt x="126383" y="421799"/>
                  <a:pt x="118564" y="429603"/>
                  <a:pt x="108918" y="429603"/>
                </a:cubicBezTo>
                <a:cubicBezTo>
                  <a:pt x="99272" y="429603"/>
                  <a:pt x="91453" y="421799"/>
                  <a:pt x="91453" y="412173"/>
                </a:cubicBezTo>
                <a:cubicBezTo>
                  <a:pt x="91453" y="402547"/>
                  <a:pt x="99272" y="394743"/>
                  <a:pt x="108918" y="394743"/>
                </a:cubicBezTo>
                <a:close/>
                <a:moveTo>
                  <a:pt x="159514" y="329258"/>
                </a:moveTo>
                <a:lnTo>
                  <a:pt x="289706" y="329258"/>
                </a:lnTo>
                <a:cubicBezTo>
                  <a:pt x="298152" y="329258"/>
                  <a:pt x="304984" y="336085"/>
                  <a:pt x="304984" y="344618"/>
                </a:cubicBezTo>
                <a:cubicBezTo>
                  <a:pt x="304984" y="353057"/>
                  <a:pt x="298152" y="359883"/>
                  <a:pt x="289706" y="359883"/>
                </a:cubicBezTo>
                <a:lnTo>
                  <a:pt x="159514" y="359883"/>
                </a:lnTo>
                <a:cubicBezTo>
                  <a:pt x="151068" y="359883"/>
                  <a:pt x="144236" y="353057"/>
                  <a:pt x="144236" y="344618"/>
                </a:cubicBezTo>
                <a:cubicBezTo>
                  <a:pt x="144236" y="336085"/>
                  <a:pt x="151068" y="329258"/>
                  <a:pt x="159514" y="329258"/>
                </a:cubicBezTo>
                <a:close/>
                <a:moveTo>
                  <a:pt x="108918" y="327212"/>
                </a:moveTo>
                <a:cubicBezTo>
                  <a:pt x="118564" y="327212"/>
                  <a:pt x="126383" y="335016"/>
                  <a:pt x="126383" y="344642"/>
                </a:cubicBezTo>
                <a:cubicBezTo>
                  <a:pt x="126383" y="354268"/>
                  <a:pt x="118564" y="362072"/>
                  <a:pt x="108918" y="362072"/>
                </a:cubicBezTo>
                <a:cubicBezTo>
                  <a:pt x="99272" y="362072"/>
                  <a:pt x="91453" y="354268"/>
                  <a:pt x="91453" y="344642"/>
                </a:cubicBezTo>
                <a:cubicBezTo>
                  <a:pt x="91453" y="335016"/>
                  <a:pt x="99272" y="327212"/>
                  <a:pt x="108918" y="327212"/>
                </a:cubicBezTo>
                <a:close/>
                <a:moveTo>
                  <a:pt x="159514" y="261586"/>
                </a:moveTo>
                <a:lnTo>
                  <a:pt x="289706" y="261586"/>
                </a:lnTo>
                <a:cubicBezTo>
                  <a:pt x="298152" y="261586"/>
                  <a:pt x="304984" y="268508"/>
                  <a:pt x="304984" y="276946"/>
                </a:cubicBezTo>
                <a:cubicBezTo>
                  <a:pt x="304984" y="285385"/>
                  <a:pt x="298152" y="292211"/>
                  <a:pt x="289706" y="292211"/>
                </a:cubicBezTo>
                <a:lnTo>
                  <a:pt x="159514" y="292211"/>
                </a:lnTo>
                <a:cubicBezTo>
                  <a:pt x="151068" y="292211"/>
                  <a:pt x="144236" y="285385"/>
                  <a:pt x="144236" y="276946"/>
                </a:cubicBezTo>
                <a:cubicBezTo>
                  <a:pt x="144236" y="268508"/>
                  <a:pt x="151068" y="261586"/>
                  <a:pt x="159514" y="261586"/>
                </a:cubicBezTo>
                <a:close/>
                <a:moveTo>
                  <a:pt x="108918" y="259540"/>
                </a:moveTo>
                <a:cubicBezTo>
                  <a:pt x="118564" y="259540"/>
                  <a:pt x="126383" y="267344"/>
                  <a:pt x="126383" y="276970"/>
                </a:cubicBezTo>
                <a:cubicBezTo>
                  <a:pt x="126383" y="286596"/>
                  <a:pt x="118564" y="294400"/>
                  <a:pt x="108918" y="294400"/>
                </a:cubicBezTo>
                <a:cubicBezTo>
                  <a:pt x="99272" y="294400"/>
                  <a:pt x="91453" y="286596"/>
                  <a:pt x="91453" y="276970"/>
                </a:cubicBezTo>
                <a:cubicBezTo>
                  <a:pt x="91453" y="267344"/>
                  <a:pt x="99272" y="259540"/>
                  <a:pt x="108918" y="259540"/>
                </a:cubicBezTo>
                <a:close/>
                <a:moveTo>
                  <a:pt x="159514" y="194055"/>
                </a:moveTo>
                <a:lnTo>
                  <a:pt x="289706" y="194055"/>
                </a:lnTo>
                <a:cubicBezTo>
                  <a:pt x="298152" y="194055"/>
                  <a:pt x="304984" y="200871"/>
                  <a:pt x="304984" y="209297"/>
                </a:cubicBezTo>
                <a:cubicBezTo>
                  <a:pt x="304984" y="217723"/>
                  <a:pt x="298152" y="224539"/>
                  <a:pt x="289706" y="224539"/>
                </a:cubicBezTo>
                <a:lnTo>
                  <a:pt x="159514" y="224539"/>
                </a:lnTo>
                <a:cubicBezTo>
                  <a:pt x="151068" y="224539"/>
                  <a:pt x="144236" y="217723"/>
                  <a:pt x="144236" y="209297"/>
                </a:cubicBezTo>
                <a:cubicBezTo>
                  <a:pt x="144236" y="200871"/>
                  <a:pt x="151068" y="194055"/>
                  <a:pt x="159514" y="194055"/>
                </a:cubicBezTo>
                <a:close/>
                <a:moveTo>
                  <a:pt x="108918" y="191867"/>
                </a:moveTo>
                <a:cubicBezTo>
                  <a:pt x="118564" y="191867"/>
                  <a:pt x="126383" y="199671"/>
                  <a:pt x="126383" y="209297"/>
                </a:cubicBezTo>
                <a:cubicBezTo>
                  <a:pt x="126383" y="218923"/>
                  <a:pt x="118564" y="226727"/>
                  <a:pt x="108918" y="226727"/>
                </a:cubicBezTo>
                <a:cubicBezTo>
                  <a:pt x="99272" y="226727"/>
                  <a:pt x="91453" y="218923"/>
                  <a:pt x="91453" y="209297"/>
                </a:cubicBezTo>
                <a:cubicBezTo>
                  <a:pt x="91453" y="199671"/>
                  <a:pt x="99272" y="191867"/>
                  <a:pt x="108918" y="191867"/>
                </a:cubicBezTo>
                <a:close/>
                <a:moveTo>
                  <a:pt x="55989" y="115876"/>
                </a:moveTo>
                <a:cubicBezTo>
                  <a:pt x="44032" y="115876"/>
                  <a:pt x="34353" y="125636"/>
                  <a:pt x="34353" y="137480"/>
                </a:cubicBezTo>
                <a:lnTo>
                  <a:pt x="34353" y="551567"/>
                </a:lnTo>
                <a:cubicBezTo>
                  <a:pt x="34353" y="563601"/>
                  <a:pt x="44032" y="573266"/>
                  <a:pt x="55989" y="573266"/>
                </a:cubicBezTo>
                <a:lnTo>
                  <a:pt x="360040" y="573266"/>
                </a:lnTo>
                <a:cubicBezTo>
                  <a:pt x="371997" y="573266"/>
                  <a:pt x="381676" y="563601"/>
                  <a:pt x="381676" y="551567"/>
                </a:cubicBezTo>
                <a:lnTo>
                  <a:pt x="381676" y="137480"/>
                </a:lnTo>
                <a:cubicBezTo>
                  <a:pt x="381676" y="125636"/>
                  <a:pt x="371997" y="115876"/>
                  <a:pt x="360040" y="115876"/>
                </a:cubicBezTo>
                <a:close/>
                <a:moveTo>
                  <a:pt x="55989" y="81574"/>
                </a:moveTo>
                <a:lnTo>
                  <a:pt x="360040" y="81574"/>
                </a:lnTo>
                <a:cubicBezTo>
                  <a:pt x="390976" y="81574"/>
                  <a:pt x="416124" y="106684"/>
                  <a:pt x="416124" y="137480"/>
                </a:cubicBezTo>
                <a:lnTo>
                  <a:pt x="416124" y="551567"/>
                </a:lnTo>
                <a:cubicBezTo>
                  <a:pt x="416124" y="582458"/>
                  <a:pt x="390976" y="607568"/>
                  <a:pt x="360040" y="607568"/>
                </a:cubicBezTo>
                <a:lnTo>
                  <a:pt x="55989" y="607568"/>
                </a:lnTo>
                <a:cubicBezTo>
                  <a:pt x="25148" y="607568"/>
                  <a:pt x="0" y="582458"/>
                  <a:pt x="0" y="551567"/>
                </a:cubicBezTo>
                <a:lnTo>
                  <a:pt x="0" y="137480"/>
                </a:lnTo>
                <a:cubicBezTo>
                  <a:pt x="0" y="106684"/>
                  <a:pt x="25148" y="81574"/>
                  <a:pt x="55989" y="81574"/>
                </a:cubicBezTo>
                <a:close/>
                <a:moveTo>
                  <a:pt x="158120" y="0"/>
                </a:moveTo>
                <a:lnTo>
                  <a:pt x="462151" y="0"/>
                </a:lnTo>
                <a:cubicBezTo>
                  <a:pt x="493086" y="0"/>
                  <a:pt x="518232" y="25109"/>
                  <a:pt x="518232" y="55999"/>
                </a:cubicBezTo>
                <a:lnTo>
                  <a:pt x="518232" y="470067"/>
                </a:lnTo>
                <a:cubicBezTo>
                  <a:pt x="518232" y="500956"/>
                  <a:pt x="493086" y="526065"/>
                  <a:pt x="462151" y="526065"/>
                </a:cubicBezTo>
                <a:lnTo>
                  <a:pt x="456932" y="526065"/>
                </a:lnTo>
                <a:lnTo>
                  <a:pt x="456932" y="491670"/>
                </a:lnTo>
                <a:lnTo>
                  <a:pt x="462151" y="491670"/>
                </a:lnTo>
                <a:cubicBezTo>
                  <a:pt x="474108" y="491670"/>
                  <a:pt x="483787" y="482005"/>
                  <a:pt x="483787" y="470067"/>
                </a:cubicBezTo>
                <a:lnTo>
                  <a:pt x="483787" y="55999"/>
                </a:lnTo>
                <a:cubicBezTo>
                  <a:pt x="483787" y="44060"/>
                  <a:pt x="474108" y="34300"/>
                  <a:pt x="462151" y="34300"/>
                </a:cubicBezTo>
                <a:lnTo>
                  <a:pt x="158120" y="34300"/>
                </a:lnTo>
                <a:cubicBezTo>
                  <a:pt x="152142" y="34300"/>
                  <a:pt x="146639" y="36764"/>
                  <a:pt x="142748" y="40743"/>
                </a:cubicBezTo>
                <a:lnTo>
                  <a:pt x="104507" y="40743"/>
                </a:lnTo>
                <a:cubicBezTo>
                  <a:pt x="111149" y="17340"/>
                  <a:pt x="132595" y="0"/>
                  <a:pt x="158120" y="0"/>
                </a:cubicBezTo>
                <a:close/>
              </a:path>
            </a:pathLst>
          </a:custGeom>
          <a:solidFill>
            <a:schemeClr val="bg1">
              <a:lumMod val="50000"/>
            </a:schemeClr>
          </a:solidFill>
          <a:ln>
            <a:noFill/>
          </a:ln>
        </p:spPr>
      </p:sp>
      <p:sp>
        <p:nvSpPr>
          <p:cNvPr id="8" name="list-file_81296">
            <a:extLst>
              <a:ext uri="{FF2B5EF4-FFF2-40B4-BE49-F238E27FC236}">
                <a16:creationId xmlns:a16="http://schemas.microsoft.com/office/drawing/2014/main" id="{296D2A52-D513-4224-BAA5-7DA2BBC580D8}"/>
              </a:ext>
            </a:extLst>
          </p:cNvPr>
          <p:cNvSpPr>
            <a:spLocks noChangeAspect="1"/>
          </p:cNvSpPr>
          <p:nvPr/>
        </p:nvSpPr>
        <p:spPr bwMode="auto">
          <a:xfrm>
            <a:off x="6940058" y="4674814"/>
            <a:ext cx="520037" cy="609685"/>
          </a:xfrm>
          <a:custGeom>
            <a:avLst/>
            <a:gdLst>
              <a:gd name="connsiteX0" fmla="*/ 159514 w 518232"/>
              <a:gd name="connsiteY0" fmla="*/ 464603 h 607568"/>
              <a:gd name="connsiteX1" fmla="*/ 289706 w 518232"/>
              <a:gd name="connsiteY1" fmla="*/ 464603 h 607568"/>
              <a:gd name="connsiteX2" fmla="*/ 304984 w 518232"/>
              <a:gd name="connsiteY2" fmla="*/ 479845 h 607568"/>
              <a:gd name="connsiteX3" fmla="*/ 289706 w 518232"/>
              <a:gd name="connsiteY3" fmla="*/ 495087 h 607568"/>
              <a:gd name="connsiteX4" fmla="*/ 159514 w 518232"/>
              <a:gd name="connsiteY4" fmla="*/ 495087 h 607568"/>
              <a:gd name="connsiteX5" fmla="*/ 144236 w 518232"/>
              <a:gd name="connsiteY5" fmla="*/ 479845 h 607568"/>
              <a:gd name="connsiteX6" fmla="*/ 159514 w 518232"/>
              <a:gd name="connsiteY6" fmla="*/ 464603 h 607568"/>
              <a:gd name="connsiteX7" fmla="*/ 108918 w 518232"/>
              <a:gd name="connsiteY7" fmla="*/ 462415 h 607568"/>
              <a:gd name="connsiteX8" fmla="*/ 126383 w 518232"/>
              <a:gd name="connsiteY8" fmla="*/ 479845 h 607568"/>
              <a:gd name="connsiteX9" fmla="*/ 108918 w 518232"/>
              <a:gd name="connsiteY9" fmla="*/ 497275 h 607568"/>
              <a:gd name="connsiteX10" fmla="*/ 91453 w 518232"/>
              <a:gd name="connsiteY10" fmla="*/ 479845 h 607568"/>
              <a:gd name="connsiteX11" fmla="*/ 108918 w 518232"/>
              <a:gd name="connsiteY11" fmla="*/ 462415 h 607568"/>
              <a:gd name="connsiteX12" fmla="*/ 159514 w 518232"/>
              <a:gd name="connsiteY12" fmla="*/ 396930 h 607568"/>
              <a:gd name="connsiteX13" fmla="*/ 289706 w 518232"/>
              <a:gd name="connsiteY13" fmla="*/ 396930 h 607568"/>
              <a:gd name="connsiteX14" fmla="*/ 304984 w 518232"/>
              <a:gd name="connsiteY14" fmla="*/ 412195 h 607568"/>
              <a:gd name="connsiteX15" fmla="*/ 289706 w 518232"/>
              <a:gd name="connsiteY15" fmla="*/ 427555 h 607568"/>
              <a:gd name="connsiteX16" fmla="*/ 159514 w 518232"/>
              <a:gd name="connsiteY16" fmla="*/ 427555 h 607568"/>
              <a:gd name="connsiteX17" fmla="*/ 144236 w 518232"/>
              <a:gd name="connsiteY17" fmla="*/ 412195 h 607568"/>
              <a:gd name="connsiteX18" fmla="*/ 159514 w 518232"/>
              <a:gd name="connsiteY18" fmla="*/ 396930 h 607568"/>
              <a:gd name="connsiteX19" fmla="*/ 108918 w 518232"/>
              <a:gd name="connsiteY19" fmla="*/ 394743 h 607568"/>
              <a:gd name="connsiteX20" fmla="*/ 126383 w 518232"/>
              <a:gd name="connsiteY20" fmla="*/ 412173 h 607568"/>
              <a:gd name="connsiteX21" fmla="*/ 108918 w 518232"/>
              <a:gd name="connsiteY21" fmla="*/ 429603 h 607568"/>
              <a:gd name="connsiteX22" fmla="*/ 91453 w 518232"/>
              <a:gd name="connsiteY22" fmla="*/ 412173 h 607568"/>
              <a:gd name="connsiteX23" fmla="*/ 108918 w 518232"/>
              <a:gd name="connsiteY23" fmla="*/ 394743 h 607568"/>
              <a:gd name="connsiteX24" fmla="*/ 159514 w 518232"/>
              <a:gd name="connsiteY24" fmla="*/ 329258 h 607568"/>
              <a:gd name="connsiteX25" fmla="*/ 289706 w 518232"/>
              <a:gd name="connsiteY25" fmla="*/ 329258 h 607568"/>
              <a:gd name="connsiteX26" fmla="*/ 304984 w 518232"/>
              <a:gd name="connsiteY26" fmla="*/ 344618 h 607568"/>
              <a:gd name="connsiteX27" fmla="*/ 289706 w 518232"/>
              <a:gd name="connsiteY27" fmla="*/ 359883 h 607568"/>
              <a:gd name="connsiteX28" fmla="*/ 159514 w 518232"/>
              <a:gd name="connsiteY28" fmla="*/ 359883 h 607568"/>
              <a:gd name="connsiteX29" fmla="*/ 144236 w 518232"/>
              <a:gd name="connsiteY29" fmla="*/ 344618 h 607568"/>
              <a:gd name="connsiteX30" fmla="*/ 159514 w 518232"/>
              <a:gd name="connsiteY30" fmla="*/ 329258 h 607568"/>
              <a:gd name="connsiteX31" fmla="*/ 108918 w 518232"/>
              <a:gd name="connsiteY31" fmla="*/ 327212 h 607568"/>
              <a:gd name="connsiteX32" fmla="*/ 126383 w 518232"/>
              <a:gd name="connsiteY32" fmla="*/ 344642 h 607568"/>
              <a:gd name="connsiteX33" fmla="*/ 108918 w 518232"/>
              <a:gd name="connsiteY33" fmla="*/ 362072 h 607568"/>
              <a:gd name="connsiteX34" fmla="*/ 91453 w 518232"/>
              <a:gd name="connsiteY34" fmla="*/ 344642 h 607568"/>
              <a:gd name="connsiteX35" fmla="*/ 108918 w 518232"/>
              <a:gd name="connsiteY35" fmla="*/ 327212 h 607568"/>
              <a:gd name="connsiteX36" fmla="*/ 159514 w 518232"/>
              <a:gd name="connsiteY36" fmla="*/ 261586 h 607568"/>
              <a:gd name="connsiteX37" fmla="*/ 289706 w 518232"/>
              <a:gd name="connsiteY37" fmla="*/ 261586 h 607568"/>
              <a:gd name="connsiteX38" fmla="*/ 304984 w 518232"/>
              <a:gd name="connsiteY38" fmla="*/ 276946 h 607568"/>
              <a:gd name="connsiteX39" fmla="*/ 289706 w 518232"/>
              <a:gd name="connsiteY39" fmla="*/ 292211 h 607568"/>
              <a:gd name="connsiteX40" fmla="*/ 159514 w 518232"/>
              <a:gd name="connsiteY40" fmla="*/ 292211 h 607568"/>
              <a:gd name="connsiteX41" fmla="*/ 144236 w 518232"/>
              <a:gd name="connsiteY41" fmla="*/ 276946 h 607568"/>
              <a:gd name="connsiteX42" fmla="*/ 159514 w 518232"/>
              <a:gd name="connsiteY42" fmla="*/ 261586 h 607568"/>
              <a:gd name="connsiteX43" fmla="*/ 108918 w 518232"/>
              <a:gd name="connsiteY43" fmla="*/ 259540 h 607568"/>
              <a:gd name="connsiteX44" fmla="*/ 126383 w 518232"/>
              <a:gd name="connsiteY44" fmla="*/ 276970 h 607568"/>
              <a:gd name="connsiteX45" fmla="*/ 108918 w 518232"/>
              <a:gd name="connsiteY45" fmla="*/ 294400 h 607568"/>
              <a:gd name="connsiteX46" fmla="*/ 91453 w 518232"/>
              <a:gd name="connsiteY46" fmla="*/ 276970 h 607568"/>
              <a:gd name="connsiteX47" fmla="*/ 108918 w 518232"/>
              <a:gd name="connsiteY47" fmla="*/ 259540 h 607568"/>
              <a:gd name="connsiteX48" fmla="*/ 159514 w 518232"/>
              <a:gd name="connsiteY48" fmla="*/ 194055 h 607568"/>
              <a:gd name="connsiteX49" fmla="*/ 289706 w 518232"/>
              <a:gd name="connsiteY49" fmla="*/ 194055 h 607568"/>
              <a:gd name="connsiteX50" fmla="*/ 304984 w 518232"/>
              <a:gd name="connsiteY50" fmla="*/ 209297 h 607568"/>
              <a:gd name="connsiteX51" fmla="*/ 289706 w 518232"/>
              <a:gd name="connsiteY51" fmla="*/ 224539 h 607568"/>
              <a:gd name="connsiteX52" fmla="*/ 159514 w 518232"/>
              <a:gd name="connsiteY52" fmla="*/ 224539 h 607568"/>
              <a:gd name="connsiteX53" fmla="*/ 144236 w 518232"/>
              <a:gd name="connsiteY53" fmla="*/ 209297 h 607568"/>
              <a:gd name="connsiteX54" fmla="*/ 159514 w 518232"/>
              <a:gd name="connsiteY54" fmla="*/ 194055 h 607568"/>
              <a:gd name="connsiteX55" fmla="*/ 108918 w 518232"/>
              <a:gd name="connsiteY55" fmla="*/ 191867 h 607568"/>
              <a:gd name="connsiteX56" fmla="*/ 126383 w 518232"/>
              <a:gd name="connsiteY56" fmla="*/ 209297 h 607568"/>
              <a:gd name="connsiteX57" fmla="*/ 108918 w 518232"/>
              <a:gd name="connsiteY57" fmla="*/ 226727 h 607568"/>
              <a:gd name="connsiteX58" fmla="*/ 91453 w 518232"/>
              <a:gd name="connsiteY58" fmla="*/ 209297 h 607568"/>
              <a:gd name="connsiteX59" fmla="*/ 108918 w 518232"/>
              <a:gd name="connsiteY59" fmla="*/ 191867 h 607568"/>
              <a:gd name="connsiteX60" fmla="*/ 55989 w 518232"/>
              <a:gd name="connsiteY60" fmla="*/ 115876 h 607568"/>
              <a:gd name="connsiteX61" fmla="*/ 34353 w 518232"/>
              <a:gd name="connsiteY61" fmla="*/ 137480 h 607568"/>
              <a:gd name="connsiteX62" fmla="*/ 34353 w 518232"/>
              <a:gd name="connsiteY62" fmla="*/ 551567 h 607568"/>
              <a:gd name="connsiteX63" fmla="*/ 55989 w 518232"/>
              <a:gd name="connsiteY63" fmla="*/ 573266 h 607568"/>
              <a:gd name="connsiteX64" fmla="*/ 360040 w 518232"/>
              <a:gd name="connsiteY64" fmla="*/ 573266 h 607568"/>
              <a:gd name="connsiteX65" fmla="*/ 381676 w 518232"/>
              <a:gd name="connsiteY65" fmla="*/ 551567 h 607568"/>
              <a:gd name="connsiteX66" fmla="*/ 381676 w 518232"/>
              <a:gd name="connsiteY66" fmla="*/ 137480 h 607568"/>
              <a:gd name="connsiteX67" fmla="*/ 360040 w 518232"/>
              <a:gd name="connsiteY67" fmla="*/ 115876 h 607568"/>
              <a:gd name="connsiteX68" fmla="*/ 55989 w 518232"/>
              <a:gd name="connsiteY68" fmla="*/ 81574 h 607568"/>
              <a:gd name="connsiteX69" fmla="*/ 360040 w 518232"/>
              <a:gd name="connsiteY69" fmla="*/ 81574 h 607568"/>
              <a:gd name="connsiteX70" fmla="*/ 416124 w 518232"/>
              <a:gd name="connsiteY70" fmla="*/ 137480 h 607568"/>
              <a:gd name="connsiteX71" fmla="*/ 416124 w 518232"/>
              <a:gd name="connsiteY71" fmla="*/ 551567 h 607568"/>
              <a:gd name="connsiteX72" fmla="*/ 360040 w 518232"/>
              <a:gd name="connsiteY72" fmla="*/ 607568 h 607568"/>
              <a:gd name="connsiteX73" fmla="*/ 55989 w 518232"/>
              <a:gd name="connsiteY73" fmla="*/ 607568 h 607568"/>
              <a:gd name="connsiteX74" fmla="*/ 0 w 518232"/>
              <a:gd name="connsiteY74" fmla="*/ 551567 h 607568"/>
              <a:gd name="connsiteX75" fmla="*/ 0 w 518232"/>
              <a:gd name="connsiteY75" fmla="*/ 137480 h 607568"/>
              <a:gd name="connsiteX76" fmla="*/ 55989 w 518232"/>
              <a:gd name="connsiteY76" fmla="*/ 81574 h 607568"/>
              <a:gd name="connsiteX77" fmla="*/ 158120 w 518232"/>
              <a:gd name="connsiteY77" fmla="*/ 0 h 607568"/>
              <a:gd name="connsiteX78" fmla="*/ 462151 w 518232"/>
              <a:gd name="connsiteY78" fmla="*/ 0 h 607568"/>
              <a:gd name="connsiteX79" fmla="*/ 518232 w 518232"/>
              <a:gd name="connsiteY79" fmla="*/ 55999 h 607568"/>
              <a:gd name="connsiteX80" fmla="*/ 518232 w 518232"/>
              <a:gd name="connsiteY80" fmla="*/ 470067 h 607568"/>
              <a:gd name="connsiteX81" fmla="*/ 462151 w 518232"/>
              <a:gd name="connsiteY81" fmla="*/ 526065 h 607568"/>
              <a:gd name="connsiteX82" fmla="*/ 456932 w 518232"/>
              <a:gd name="connsiteY82" fmla="*/ 526065 h 607568"/>
              <a:gd name="connsiteX83" fmla="*/ 456932 w 518232"/>
              <a:gd name="connsiteY83" fmla="*/ 491670 h 607568"/>
              <a:gd name="connsiteX84" fmla="*/ 462151 w 518232"/>
              <a:gd name="connsiteY84" fmla="*/ 491670 h 607568"/>
              <a:gd name="connsiteX85" fmla="*/ 483787 w 518232"/>
              <a:gd name="connsiteY85" fmla="*/ 470067 h 607568"/>
              <a:gd name="connsiteX86" fmla="*/ 483787 w 518232"/>
              <a:gd name="connsiteY86" fmla="*/ 55999 h 607568"/>
              <a:gd name="connsiteX87" fmla="*/ 462151 w 518232"/>
              <a:gd name="connsiteY87" fmla="*/ 34300 h 607568"/>
              <a:gd name="connsiteX88" fmla="*/ 158120 w 518232"/>
              <a:gd name="connsiteY88" fmla="*/ 34300 h 607568"/>
              <a:gd name="connsiteX89" fmla="*/ 142748 w 518232"/>
              <a:gd name="connsiteY89" fmla="*/ 40743 h 607568"/>
              <a:gd name="connsiteX90" fmla="*/ 104507 w 518232"/>
              <a:gd name="connsiteY90" fmla="*/ 40743 h 607568"/>
              <a:gd name="connsiteX91" fmla="*/ 158120 w 518232"/>
              <a:gd name="connsiteY91"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18232" h="607568">
                <a:moveTo>
                  <a:pt x="159514" y="464603"/>
                </a:moveTo>
                <a:lnTo>
                  <a:pt x="289706" y="464603"/>
                </a:lnTo>
                <a:cubicBezTo>
                  <a:pt x="298152" y="464603"/>
                  <a:pt x="304984" y="471419"/>
                  <a:pt x="304984" y="479845"/>
                </a:cubicBezTo>
                <a:cubicBezTo>
                  <a:pt x="304984" y="488271"/>
                  <a:pt x="298152" y="495087"/>
                  <a:pt x="289706" y="495087"/>
                </a:cubicBezTo>
                <a:lnTo>
                  <a:pt x="159514" y="495087"/>
                </a:lnTo>
                <a:cubicBezTo>
                  <a:pt x="151068" y="495087"/>
                  <a:pt x="144236" y="488271"/>
                  <a:pt x="144236" y="479845"/>
                </a:cubicBezTo>
                <a:cubicBezTo>
                  <a:pt x="144236" y="471419"/>
                  <a:pt x="151068" y="464603"/>
                  <a:pt x="159514" y="464603"/>
                </a:cubicBezTo>
                <a:close/>
                <a:moveTo>
                  <a:pt x="108918" y="462415"/>
                </a:moveTo>
                <a:cubicBezTo>
                  <a:pt x="118564" y="462415"/>
                  <a:pt x="126383" y="470219"/>
                  <a:pt x="126383" y="479845"/>
                </a:cubicBezTo>
                <a:cubicBezTo>
                  <a:pt x="126383" y="489471"/>
                  <a:pt x="118564" y="497275"/>
                  <a:pt x="108918" y="497275"/>
                </a:cubicBezTo>
                <a:cubicBezTo>
                  <a:pt x="99272" y="497275"/>
                  <a:pt x="91453" y="489471"/>
                  <a:pt x="91453" y="479845"/>
                </a:cubicBezTo>
                <a:cubicBezTo>
                  <a:pt x="91453" y="470219"/>
                  <a:pt x="99272" y="462415"/>
                  <a:pt x="108918" y="462415"/>
                </a:cubicBezTo>
                <a:close/>
                <a:moveTo>
                  <a:pt x="159514" y="396930"/>
                </a:moveTo>
                <a:lnTo>
                  <a:pt x="289706" y="396930"/>
                </a:lnTo>
                <a:cubicBezTo>
                  <a:pt x="298152" y="396930"/>
                  <a:pt x="304984" y="403757"/>
                  <a:pt x="304984" y="412195"/>
                </a:cubicBezTo>
                <a:cubicBezTo>
                  <a:pt x="304984" y="420634"/>
                  <a:pt x="298152" y="427555"/>
                  <a:pt x="289706" y="427555"/>
                </a:cubicBezTo>
                <a:lnTo>
                  <a:pt x="159514" y="427555"/>
                </a:lnTo>
                <a:cubicBezTo>
                  <a:pt x="151068" y="427555"/>
                  <a:pt x="144236" y="420634"/>
                  <a:pt x="144236" y="412195"/>
                </a:cubicBezTo>
                <a:cubicBezTo>
                  <a:pt x="144236" y="403757"/>
                  <a:pt x="151068" y="396930"/>
                  <a:pt x="159514" y="396930"/>
                </a:cubicBezTo>
                <a:close/>
                <a:moveTo>
                  <a:pt x="108918" y="394743"/>
                </a:moveTo>
                <a:cubicBezTo>
                  <a:pt x="118564" y="394743"/>
                  <a:pt x="126383" y="402547"/>
                  <a:pt x="126383" y="412173"/>
                </a:cubicBezTo>
                <a:cubicBezTo>
                  <a:pt x="126383" y="421799"/>
                  <a:pt x="118564" y="429603"/>
                  <a:pt x="108918" y="429603"/>
                </a:cubicBezTo>
                <a:cubicBezTo>
                  <a:pt x="99272" y="429603"/>
                  <a:pt x="91453" y="421799"/>
                  <a:pt x="91453" y="412173"/>
                </a:cubicBezTo>
                <a:cubicBezTo>
                  <a:pt x="91453" y="402547"/>
                  <a:pt x="99272" y="394743"/>
                  <a:pt x="108918" y="394743"/>
                </a:cubicBezTo>
                <a:close/>
                <a:moveTo>
                  <a:pt x="159514" y="329258"/>
                </a:moveTo>
                <a:lnTo>
                  <a:pt x="289706" y="329258"/>
                </a:lnTo>
                <a:cubicBezTo>
                  <a:pt x="298152" y="329258"/>
                  <a:pt x="304984" y="336085"/>
                  <a:pt x="304984" y="344618"/>
                </a:cubicBezTo>
                <a:cubicBezTo>
                  <a:pt x="304984" y="353057"/>
                  <a:pt x="298152" y="359883"/>
                  <a:pt x="289706" y="359883"/>
                </a:cubicBezTo>
                <a:lnTo>
                  <a:pt x="159514" y="359883"/>
                </a:lnTo>
                <a:cubicBezTo>
                  <a:pt x="151068" y="359883"/>
                  <a:pt x="144236" y="353057"/>
                  <a:pt x="144236" y="344618"/>
                </a:cubicBezTo>
                <a:cubicBezTo>
                  <a:pt x="144236" y="336085"/>
                  <a:pt x="151068" y="329258"/>
                  <a:pt x="159514" y="329258"/>
                </a:cubicBezTo>
                <a:close/>
                <a:moveTo>
                  <a:pt x="108918" y="327212"/>
                </a:moveTo>
                <a:cubicBezTo>
                  <a:pt x="118564" y="327212"/>
                  <a:pt x="126383" y="335016"/>
                  <a:pt x="126383" y="344642"/>
                </a:cubicBezTo>
                <a:cubicBezTo>
                  <a:pt x="126383" y="354268"/>
                  <a:pt x="118564" y="362072"/>
                  <a:pt x="108918" y="362072"/>
                </a:cubicBezTo>
                <a:cubicBezTo>
                  <a:pt x="99272" y="362072"/>
                  <a:pt x="91453" y="354268"/>
                  <a:pt x="91453" y="344642"/>
                </a:cubicBezTo>
                <a:cubicBezTo>
                  <a:pt x="91453" y="335016"/>
                  <a:pt x="99272" y="327212"/>
                  <a:pt x="108918" y="327212"/>
                </a:cubicBezTo>
                <a:close/>
                <a:moveTo>
                  <a:pt x="159514" y="261586"/>
                </a:moveTo>
                <a:lnTo>
                  <a:pt x="289706" y="261586"/>
                </a:lnTo>
                <a:cubicBezTo>
                  <a:pt x="298152" y="261586"/>
                  <a:pt x="304984" y="268508"/>
                  <a:pt x="304984" y="276946"/>
                </a:cubicBezTo>
                <a:cubicBezTo>
                  <a:pt x="304984" y="285385"/>
                  <a:pt x="298152" y="292211"/>
                  <a:pt x="289706" y="292211"/>
                </a:cubicBezTo>
                <a:lnTo>
                  <a:pt x="159514" y="292211"/>
                </a:lnTo>
                <a:cubicBezTo>
                  <a:pt x="151068" y="292211"/>
                  <a:pt x="144236" y="285385"/>
                  <a:pt x="144236" y="276946"/>
                </a:cubicBezTo>
                <a:cubicBezTo>
                  <a:pt x="144236" y="268508"/>
                  <a:pt x="151068" y="261586"/>
                  <a:pt x="159514" y="261586"/>
                </a:cubicBezTo>
                <a:close/>
                <a:moveTo>
                  <a:pt x="108918" y="259540"/>
                </a:moveTo>
                <a:cubicBezTo>
                  <a:pt x="118564" y="259540"/>
                  <a:pt x="126383" y="267344"/>
                  <a:pt x="126383" y="276970"/>
                </a:cubicBezTo>
                <a:cubicBezTo>
                  <a:pt x="126383" y="286596"/>
                  <a:pt x="118564" y="294400"/>
                  <a:pt x="108918" y="294400"/>
                </a:cubicBezTo>
                <a:cubicBezTo>
                  <a:pt x="99272" y="294400"/>
                  <a:pt x="91453" y="286596"/>
                  <a:pt x="91453" y="276970"/>
                </a:cubicBezTo>
                <a:cubicBezTo>
                  <a:pt x="91453" y="267344"/>
                  <a:pt x="99272" y="259540"/>
                  <a:pt x="108918" y="259540"/>
                </a:cubicBezTo>
                <a:close/>
                <a:moveTo>
                  <a:pt x="159514" y="194055"/>
                </a:moveTo>
                <a:lnTo>
                  <a:pt x="289706" y="194055"/>
                </a:lnTo>
                <a:cubicBezTo>
                  <a:pt x="298152" y="194055"/>
                  <a:pt x="304984" y="200871"/>
                  <a:pt x="304984" y="209297"/>
                </a:cubicBezTo>
                <a:cubicBezTo>
                  <a:pt x="304984" y="217723"/>
                  <a:pt x="298152" y="224539"/>
                  <a:pt x="289706" y="224539"/>
                </a:cubicBezTo>
                <a:lnTo>
                  <a:pt x="159514" y="224539"/>
                </a:lnTo>
                <a:cubicBezTo>
                  <a:pt x="151068" y="224539"/>
                  <a:pt x="144236" y="217723"/>
                  <a:pt x="144236" y="209297"/>
                </a:cubicBezTo>
                <a:cubicBezTo>
                  <a:pt x="144236" y="200871"/>
                  <a:pt x="151068" y="194055"/>
                  <a:pt x="159514" y="194055"/>
                </a:cubicBezTo>
                <a:close/>
                <a:moveTo>
                  <a:pt x="108918" y="191867"/>
                </a:moveTo>
                <a:cubicBezTo>
                  <a:pt x="118564" y="191867"/>
                  <a:pt x="126383" y="199671"/>
                  <a:pt x="126383" y="209297"/>
                </a:cubicBezTo>
                <a:cubicBezTo>
                  <a:pt x="126383" y="218923"/>
                  <a:pt x="118564" y="226727"/>
                  <a:pt x="108918" y="226727"/>
                </a:cubicBezTo>
                <a:cubicBezTo>
                  <a:pt x="99272" y="226727"/>
                  <a:pt x="91453" y="218923"/>
                  <a:pt x="91453" y="209297"/>
                </a:cubicBezTo>
                <a:cubicBezTo>
                  <a:pt x="91453" y="199671"/>
                  <a:pt x="99272" y="191867"/>
                  <a:pt x="108918" y="191867"/>
                </a:cubicBezTo>
                <a:close/>
                <a:moveTo>
                  <a:pt x="55989" y="115876"/>
                </a:moveTo>
                <a:cubicBezTo>
                  <a:pt x="44032" y="115876"/>
                  <a:pt x="34353" y="125636"/>
                  <a:pt x="34353" y="137480"/>
                </a:cubicBezTo>
                <a:lnTo>
                  <a:pt x="34353" y="551567"/>
                </a:lnTo>
                <a:cubicBezTo>
                  <a:pt x="34353" y="563601"/>
                  <a:pt x="44032" y="573266"/>
                  <a:pt x="55989" y="573266"/>
                </a:cubicBezTo>
                <a:lnTo>
                  <a:pt x="360040" y="573266"/>
                </a:lnTo>
                <a:cubicBezTo>
                  <a:pt x="371997" y="573266"/>
                  <a:pt x="381676" y="563601"/>
                  <a:pt x="381676" y="551567"/>
                </a:cubicBezTo>
                <a:lnTo>
                  <a:pt x="381676" y="137480"/>
                </a:lnTo>
                <a:cubicBezTo>
                  <a:pt x="381676" y="125636"/>
                  <a:pt x="371997" y="115876"/>
                  <a:pt x="360040" y="115876"/>
                </a:cubicBezTo>
                <a:close/>
                <a:moveTo>
                  <a:pt x="55989" y="81574"/>
                </a:moveTo>
                <a:lnTo>
                  <a:pt x="360040" y="81574"/>
                </a:lnTo>
                <a:cubicBezTo>
                  <a:pt x="390976" y="81574"/>
                  <a:pt x="416124" y="106684"/>
                  <a:pt x="416124" y="137480"/>
                </a:cubicBezTo>
                <a:lnTo>
                  <a:pt x="416124" y="551567"/>
                </a:lnTo>
                <a:cubicBezTo>
                  <a:pt x="416124" y="582458"/>
                  <a:pt x="390976" y="607568"/>
                  <a:pt x="360040" y="607568"/>
                </a:cubicBezTo>
                <a:lnTo>
                  <a:pt x="55989" y="607568"/>
                </a:lnTo>
                <a:cubicBezTo>
                  <a:pt x="25148" y="607568"/>
                  <a:pt x="0" y="582458"/>
                  <a:pt x="0" y="551567"/>
                </a:cubicBezTo>
                <a:lnTo>
                  <a:pt x="0" y="137480"/>
                </a:lnTo>
                <a:cubicBezTo>
                  <a:pt x="0" y="106684"/>
                  <a:pt x="25148" y="81574"/>
                  <a:pt x="55989" y="81574"/>
                </a:cubicBezTo>
                <a:close/>
                <a:moveTo>
                  <a:pt x="158120" y="0"/>
                </a:moveTo>
                <a:lnTo>
                  <a:pt x="462151" y="0"/>
                </a:lnTo>
                <a:cubicBezTo>
                  <a:pt x="493086" y="0"/>
                  <a:pt x="518232" y="25109"/>
                  <a:pt x="518232" y="55999"/>
                </a:cubicBezTo>
                <a:lnTo>
                  <a:pt x="518232" y="470067"/>
                </a:lnTo>
                <a:cubicBezTo>
                  <a:pt x="518232" y="500956"/>
                  <a:pt x="493086" y="526065"/>
                  <a:pt x="462151" y="526065"/>
                </a:cubicBezTo>
                <a:lnTo>
                  <a:pt x="456932" y="526065"/>
                </a:lnTo>
                <a:lnTo>
                  <a:pt x="456932" y="491670"/>
                </a:lnTo>
                <a:lnTo>
                  <a:pt x="462151" y="491670"/>
                </a:lnTo>
                <a:cubicBezTo>
                  <a:pt x="474108" y="491670"/>
                  <a:pt x="483787" y="482005"/>
                  <a:pt x="483787" y="470067"/>
                </a:cubicBezTo>
                <a:lnTo>
                  <a:pt x="483787" y="55999"/>
                </a:lnTo>
                <a:cubicBezTo>
                  <a:pt x="483787" y="44060"/>
                  <a:pt x="474108" y="34300"/>
                  <a:pt x="462151" y="34300"/>
                </a:cubicBezTo>
                <a:lnTo>
                  <a:pt x="158120" y="34300"/>
                </a:lnTo>
                <a:cubicBezTo>
                  <a:pt x="152142" y="34300"/>
                  <a:pt x="146639" y="36764"/>
                  <a:pt x="142748" y="40743"/>
                </a:cubicBezTo>
                <a:lnTo>
                  <a:pt x="104507" y="40743"/>
                </a:lnTo>
                <a:cubicBezTo>
                  <a:pt x="111149" y="17340"/>
                  <a:pt x="132595" y="0"/>
                  <a:pt x="158120" y="0"/>
                </a:cubicBezTo>
                <a:close/>
              </a:path>
            </a:pathLst>
          </a:custGeom>
          <a:solidFill>
            <a:schemeClr val="bg1">
              <a:lumMod val="50000"/>
            </a:schemeClr>
          </a:solidFill>
          <a:ln>
            <a:noFill/>
          </a:ln>
        </p:spPr>
      </p:sp>
      <p:grpSp>
        <p:nvGrpSpPr>
          <p:cNvPr id="39" name="组合 38">
            <a:extLst>
              <a:ext uri="{FF2B5EF4-FFF2-40B4-BE49-F238E27FC236}">
                <a16:creationId xmlns:a16="http://schemas.microsoft.com/office/drawing/2014/main" id="{94BBDAB2-B487-4FCF-81C3-9608B959584F}"/>
              </a:ext>
            </a:extLst>
          </p:cNvPr>
          <p:cNvGrpSpPr/>
          <p:nvPr/>
        </p:nvGrpSpPr>
        <p:grpSpPr>
          <a:xfrm>
            <a:off x="7684294" y="1094975"/>
            <a:ext cx="3231188" cy="1457445"/>
            <a:chOff x="610737" y="1885172"/>
            <a:chExt cx="3231188" cy="1457445"/>
          </a:xfrm>
        </p:grpSpPr>
        <p:sp>
          <p:nvSpPr>
            <p:cNvPr id="43" name="文本框 42">
              <a:extLst>
                <a:ext uri="{FF2B5EF4-FFF2-40B4-BE49-F238E27FC236}">
                  <a16:creationId xmlns:a16="http://schemas.microsoft.com/office/drawing/2014/main" id="{FC519CCE-DAD6-44D9-A7C4-A9A14EF16FAB}"/>
                </a:ext>
              </a:extLst>
            </p:cNvPr>
            <p:cNvSpPr txBox="1"/>
            <p:nvPr/>
          </p:nvSpPr>
          <p:spPr>
            <a:xfrm>
              <a:off x="637146" y="1885172"/>
              <a:ext cx="3029332" cy="662554"/>
            </a:xfrm>
            <a:prstGeom prst="rect">
              <a:avLst/>
            </a:prstGeom>
            <a:noFill/>
          </p:spPr>
          <p:txBody>
            <a:bodyPr wrap="square" rtlCol="0">
              <a:spAutoFit/>
            </a:bodyPr>
            <a:lstStyle/>
            <a:p>
              <a:pPr>
                <a:lnSpc>
                  <a:spcPct val="150000"/>
                </a:lnSpc>
                <a:defRPr/>
              </a:pPr>
              <a:r>
                <a:rPr kumimoji="0" lang="zh-CN" altLang="en-US" sz="28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rPr>
                <a:t>单击</a:t>
              </a:r>
              <a:r>
                <a:rPr lang="zh-CN" altLang="en-US" sz="2800" b="1" dirty="0">
                  <a:solidFill>
                    <a:srgbClr val="00396F"/>
                  </a:solidFill>
                  <a:latin typeface="微软雅黑" panose="020B0503020204020204" charset="-122"/>
                  <a:ea typeface="微软雅黑" panose="020B0503020204020204" charset="-122"/>
                  <a:sym typeface="+mn-ea"/>
                </a:rPr>
                <a:t>输入内容</a:t>
              </a:r>
              <a:endParaRPr kumimoji="0" sz="28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endParaRPr>
            </a:p>
          </p:txBody>
        </p:sp>
        <p:sp>
          <p:nvSpPr>
            <p:cNvPr id="44" name="矩形 43">
              <a:extLst>
                <a:ext uri="{FF2B5EF4-FFF2-40B4-BE49-F238E27FC236}">
                  <a16:creationId xmlns:a16="http://schemas.microsoft.com/office/drawing/2014/main" id="{3707FF49-443D-4F3A-ADC7-2429B0756997}"/>
                </a:ext>
              </a:extLst>
            </p:cNvPr>
            <p:cNvSpPr/>
            <p:nvPr/>
          </p:nvSpPr>
          <p:spPr>
            <a:xfrm>
              <a:off x="610737" y="2484240"/>
              <a:ext cx="3231188" cy="858377"/>
            </a:xfrm>
            <a:prstGeom prst="rect">
              <a:avLst/>
            </a:prstGeom>
          </p:spPr>
          <p:txBody>
            <a:bodyPr wrap="square">
              <a:spAutoFit/>
            </a:bodyPr>
            <a:lstStyle/>
            <a:p>
              <a:pPr lvl="0">
                <a:lnSpc>
                  <a:spcPct val="150000"/>
                </a:lnSpc>
                <a:defRPr/>
              </a:pPr>
              <a:r>
                <a:rPr lang="zh-CN" altLang="en-US" b="1" dirty="0">
                  <a:solidFill>
                    <a:srgbClr val="668AAA"/>
                  </a:solidFill>
                  <a:latin typeface="楷体" panose="02010609060101010101" pitchFamily="49" charset="-122"/>
                  <a:ea typeface="楷体" panose="02010609060101010101" pitchFamily="49" charset="-122"/>
                  <a:sym typeface="+mn-ea"/>
                </a:rPr>
                <a:t>单击输入内容单击输入内容单击输入内容单击输入内容</a:t>
              </a:r>
            </a:p>
          </p:txBody>
        </p:sp>
      </p:grpSp>
      <p:grpSp>
        <p:nvGrpSpPr>
          <p:cNvPr id="45" name="组合 44">
            <a:extLst>
              <a:ext uri="{FF2B5EF4-FFF2-40B4-BE49-F238E27FC236}">
                <a16:creationId xmlns:a16="http://schemas.microsoft.com/office/drawing/2014/main" id="{DD6415CC-EA78-4D7B-97A5-42810B0939A5}"/>
              </a:ext>
            </a:extLst>
          </p:cNvPr>
          <p:cNvGrpSpPr/>
          <p:nvPr/>
        </p:nvGrpSpPr>
        <p:grpSpPr>
          <a:xfrm>
            <a:off x="7684294" y="2719256"/>
            <a:ext cx="3231188" cy="1457445"/>
            <a:chOff x="610737" y="1885172"/>
            <a:chExt cx="3231188" cy="1457445"/>
          </a:xfrm>
        </p:grpSpPr>
        <p:sp>
          <p:nvSpPr>
            <p:cNvPr id="46" name="文本框 45">
              <a:extLst>
                <a:ext uri="{FF2B5EF4-FFF2-40B4-BE49-F238E27FC236}">
                  <a16:creationId xmlns:a16="http://schemas.microsoft.com/office/drawing/2014/main" id="{882AB926-1E19-48A7-9DC3-89EDF43E370A}"/>
                </a:ext>
              </a:extLst>
            </p:cNvPr>
            <p:cNvSpPr txBox="1"/>
            <p:nvPr/>
          </p:nvSpPr>
          <p:spPr>
            <a:xfrm>
              <a:off x="637146" y="1885172"/>
              <a:ext cx="3029332" cy="662554"/>
            </a:xfrm>
            <a:prstGeom prst="rect">
              <a:avLst/>
            </a:prstGeom>
            <a:noFill/>
          </p:spPr>
          <p:txBody>
            <a:bodyPr wrap="square" rtlCol="0">
              <a:spAutoFit/>
            </a:bodyPr>
            <a:lstStyle/>
            <a:p>
              <a:pPr>
                <a:lnSpc>
                  <a:spcPct val="150000"/>
                </a:lnSpc>
                <a:defRPr/>
              </a:pPr>
              <a:r>
                <a:rPr kumimoji="0" lang="zh-CN" altLang="en-US" sz="28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rPr>
                <a:t>单击</a:t>
              </a:r>
              <a:r>
                <a:rPr lang="zh-CN" altLang="en-US" sz="2800" b="1" dirty="0">
                  <a:solidFill>
                    <a:srgbClr val="00396F"/>
                  </a:solidFill>
                  <a:latin typeface="微软雅黑" panose="020B0503020204020204" charset="-122"/>
                  <a:ea typeface="微软雅黑" panose="020B0503020204020204" charset="-122"/>
                  <a:sym typeface="+mn-ea"/>
                </a:rPr>
                <a:t>输入内容</a:t>
              </a:r>
              <a:endParaRPr kumimoji="0" sz="28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endParaRPr>
            </a:p>
          </p:txBody>
        </p:sp>
        <p:sp>
          <p:nvSpPr>
            <p:cNvPr id="47" name="矩形 46">
              <a:extLst>
                <a:ext uri="{FF2B5EF4-FFF2-40B4-BE49-F238E27FC236}">
                  <a16:creationId xmlns:a16="http://schemas.microsoft.com/office/drawing/2014/main" id="{53760AC5-7A4D-4BAC-850E-DB91445BE4CD}"/>
                </a:ext>
              </a:extLst>
            </p:cNvPr>
            <p:cNvSpPr/>
            <p:nvPr/>
          </p:nvSpPr>
          <p:spPr>
            <a:xfrm>
              <a:off x="610737" y="2484240"/>
              <a:ext cx="3231188" cy="858377"/>
            </a:xfrm>
            <a:prstGeom prst="rect">
              <a:avLst/>
            </a:prstGeom>
          </p:spPr>
          <p:txBody>
            <a:bodyPr wrap="square">
              <a:spAutoFit/>
            </a:bodyPr>
            <a:lstStyle/>
            <a:p>
              <a:pPr lvl="0">
                <a:lnSpc>
                  <a:spcPct val="150000"/>
                </a:lnSpc>
                <a:defRPr/>
              </a:pPr>
              <a:r>
                <a:rPr lang="zh-CN" altLang="en-US" b="1" dirty="0">
                  <a:solidFill>
                    <a:srgbClr val="668AAA"/>
                  </a:solidFill>
                  <a:latin typeface="楷体" panose="02010609060101010101" pitchFamily="49" charset="-122"/>
                  <a:ea typeface="楷体" panose="02010609060101010101" pitchFamily="49" charset="-122"/>
                  <a:sym typeface="+mn-ea"/>
                </a:rPr>
                <a:t>单击输入内容单击输入内容单击输入内容单击输入内容</a:t>
              </a:r>
            </a:p>
          </p:txBody>
        </p:sp>
      </p:grpSp>
      <p:grpSp>
        <p:nvGrpSpPr>
          <p:cNvPr id="48" name="组合 47">
            <a:extLst>
              <a:ext uri="{FF2B5EF4-FFF2-40B4-BE49-F238E27FC236}">
                <a16:creationId xmlns:a16="http://schemas.microsoft.com/office/drawing/2014/main" id="{D7F854B1-253D-420C-A301-D36EEFC370E4}"/>
              </a:ext>
            </a:extLst>
          </p:cNvPr>
          <p:cNvGrpSpPr/>
          <p:nvPr/>
        </p:nvGrpSpPr>
        <p:grpSpPr>
          <a:xfrm>
            <a:off x="7684294" y="4343537"/>
            <a:ext cx="3231188" cy="1457445"/>
            <a:chOff x="610737" y="1885172"/>
            <a:chExt cx="3231188" cy="1457445"/>
          </a:xfrm>
        </p:grpSpPr>
        <p:sp>
          <p:nvSpPr>
            <p:cNvPr id="49" name="文本框 48">
              <a:extLst>
                <a:ext uri="{FF2B5EF4-FFF2-40B4-BE49-F238E27FC236}">
                  <a16:creationId xmlns:a16="http://schemas.microsoft.com/office/drawing/2014/main" id="{152A0291-B254-4632-8684-15D62AE7C0B6}"/>
                </a:ext>
              </a:extLst>
            </p:cNvPr>
            <p:cNvSpPr txBox="1"/>
            <p:nvPr/>
          </p:nvSpPr>
          <p:spPr>
            <a:xfrm>
              <a:off x="637146" y="1885172"/>
              <a:ext cx="3029332" cy="662554"/>
            </a:xfrm>
            <a:prstGeom prst="rect">
              <a:avLst/>
            </a:prstGeom>
            <a:noFill/>
          </p:spPr>
          <p:txBody>
            <a:bodyPr wrap="square" rtlCol="0">
              <a:spAutoFit/>
            </a:bodyPr>
            <a:lstStyle/>
            <a:p>
              <a:pPr>
                <a:lnSpc>
                  <a:spcPct val="150000"/>
                </a:lnSpc>
                <a:defRPr/>
              </a:pPr>
              <a:r>
                <a:rPr kumimoji="0" lang="zh-CN" altLang="en-US" sz="28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rPr>
                <a:t>单击</a:t>
              </a:r>
              <a:r>
                <a:rPr lang="zh-CN" altLang="en-US" sz="2800" b="1" dirty="0">
                  <a:solidFill>
                    <a:srgbClr val="00396F"/>
                  </a:solidFill>
                  <a:latin typeface="微软雅黑" panose="020B0503020204020204" charset="-122"/>
                  <a:ea typeface="微软雅黑" panose="020B0503020204020204" charset="-122"/>
                  <a:sym typeface="+mn-ea"/>
                </a:rPr>
                <a:t>输入内容</a:t>
              </a:r>
              <a:endParaRPr kumimoji="0" sz="28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endParaRPr>
            </a:p>
          </p:txBody>
        </p:sp>
        <p:sp>
          <p:nvSpPr>
            <p:cNvPr id="50" name="矩形 49">
              <a:extLst>
                <a:ext uri="{FF2B5EF4-FFF2-40B4-BE49-F238E27FC236}">
                  <a16:creationId xmlns:a16="http://schemas.microsoft.com/office/drawing/2014/main" id="{D72735DA-F19F-4F18-83B7-52D3CACB8D67}"/>
                </a:ext>
              </a:extLst>
            </p:cNvPr>
            <p:cNvSpPr/>
            <p:nvPr/>
          </p:nvSpPr>
          <p:spPr>
            <a:xfrm>
              <a:off x="610737" y="2484240"/>
              <a:ext cx="3231188" cy="858377"/>
            </a:xfrm>
            <a:prstGeom prst="rect">
              <a:avLst/>
            </a:prstGeom>
          </p:spPr>
          <p:txBody>
            <a:bodyPr wrap="square">
              <a:spAutoFit/>
            </a:bodyPr>
            <a:lstStyle/>
            <a:p>
              <a:pPr lvl="0">
                <a:lnSpc>
                  <a:spcPct val="150000"/>
                </a:lnSpc>
                <a:defRPr/>
              </a:pPr>
              <a:r>
                <a:rPr lang="zh-CN" altLang="en-US" b="1" dirty="0">
                  <a:solidFill>
                    <a:srgbClr val="668AAA"/>
                  </a:solidFill>
                  <a:latin typeface="楷体" panose="02010609060101010101" pitchFamily="49" charset="-122"/>
                  <a:ea typeface="楷体" panose="02010609060101010101" pitchFamily="49" charset="-122"/>
                  <a:sym typeface="+mn-ea"/>
                </a:rPr>
                <a:t>单击输入内容单击输入内容单击输入内容单击输入内容</a:t>
              </a:r>
            </a:p>
          </p:txBody>
        </p:sp>
      </p:grpSp>
    </p:spTree>
    <p:extLst>
      <p:ext uri="{BB962C8B-B14F-4D97-AF65-F5344CB8AC3E}">
        <p14:creationId xmlns:p14="http://schemas.microsoft.com/office/powerpoint/2010/main" val="911179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303825D4-6001-49C4-89A5-DEF484B0F032}"/>
              </a:ext>
            </a:extLst>
          </p:cNvPr>
          <p:cNvGrpSpPr/>
          <p:nvPr/>
        </p:nvGrpSpPr>
        <p:grpSpPr>
          <a:xfrm>
            <a:off x="1" y="3224378"/>
            <a:ext cx="12191999" cy="2406344"/>
            <a:chOff x="1" y="3224378"/>
            <a:chExt cx="12191999" cy="2406344"/>
          </a:xfrm>
        </p:grpSpPr>
        <p:pic>
          <p:nvPicPr>
            <p:cNvPr id="39" name="图片 38">
              <a:extLst>
                <a:ext uri="{FF2B5EF4-FFF2-40B4-BE49-F238E27FC236}">
                  <a16:creationId xmlns:a16="http://schemas.microsoft.com/office/drawing/2014/main" id="{0551766E-320F-4734-BC73-829F4C743713}"/>
                </a:ext>
              </a:extLst>
            </p:cNvPr>
            <p:cNvPicPr>
              <a:picLocks noChangeAspect="1"/>
            </p:cNvPicPr>
            <p:nvPr/>
          </p:nvPicPr>
          <p:blipFill rotWithShape="1">
            <a:blip r:embed="rId2">
              <a:extLst>
                <a:ext uri="{28A0092B-C50C-407E-A947-70E740481C1C}">
                  <a14:useLocalDpi xmlns:a14="http://schemas.microsoft.com/office/drawing/2010/main" val="0"/>
                </a:ext>
              </a:extLst>
            </a:blip>
            <a:srcRect t="40354"/>
            <a:stretch/>
          </p:blipFill>
          <p:spPr>
            <a:xfrm>
              <a:off x="1" y="3241622"/>
              <a:ext cx="12191999" cy="2389100"/>
            </a:xfrm>
            <a:prstGeom prst="rect">
              <a:avLst/>
            </a:prstGeom>
          </p:spPr>
        </p:pic>
        <p:sp>
          <p:nvSpPr>
            <p:cNvPr id="21" name="矩形 20">
              <a:extLst>
                <a:ext uri="{FF2B5EF4-FFF2-40B4-BE49-F238E27FC236}">
                  <a16:creationId xmlns:a16="http://schemas.microsoft.com/office/drawing/2014/main" id="{A253E49E-90A8-4444-8CC3-3B71CD233F99}"/>
                </a:ext>
              </a:extLst>
            </p:cNvPr>
            <p:cNvSpPr/>
            <p:nvPr/>
          </p:nvSpPr>
          <p:spPr>
            <a:xfrm>
              <a:off x="533402" y="3224378"/>
              <a:ext cx="11039475" cy="2389100"/>
            </a:xfrm>
            <a:prstGeom prst="rect">
              <a:avLst/>
            </a:prstGeom>
            <a:solidFill>
              <a:schemeClr val="bg1">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ïṥļiḍé">
            <a:extLst>
              <a:ext uri="{FF2B5EF4-FFF2-40B4-BE49-F238E27FC236}">
                <a16:creationId xmlns:a16="http://schemas.microsoft.com/office/drawing/2014/main" id="{0C8AE6AA-7E61-448A-A18C-DC7A085D858E}"/>
              </a:ext>
            </a:extLst>
          </p:cNvPr>
          <p:cNvGrpSpPr/>
          <p:nvPr/>
        </p:nvGrpSpPr>
        <p:grpSpPr>
          <a:xfrm>
            <a:off x="3484745" y="3158526"/>
            <a:ext cx="4932548" cy="2555291"/>
            <a:chOff x="2459596" y="1610580"/>
            <a:chExt cx="7272808" cy="3767656"/>
          </a:xfrm>
        </p:grpSpPr>
        <p:sp>
          <p:nvSpPr>
            <p:cNvPr id="30" name="iś1íḑè">
              <a:extLst>
                <a:ext uri="{FF2B5EF4-FFF2-40B4-BE49-F238E27FC236}">
                  <a16:creationId xmlns:a16="http://schemas.microsoft.com/office/drawing/2014/main" id="{927B479F-A0FE-4544-8DAE-BB10CD75A735}"/>
                </a:ext>
              </a:extLst>
            </p:cNvPr>
            <p:cNvSpPr/>
            <p:nvPr/>
          </p:nvSpPr>
          <p:spPr>
            <a:xfrm>
              <a:off x="3215253" y="1628800"/>
              <a:ext cx="5761494" cy="3651552"/>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algn="ctr"/>
              <a:endParaRPr/>
            </a:p>
          </p:txBody>
        </p:sp>
        <p:sp>
          <p:nvSpPr>
            <p:cNvPr id="31" name="ïṩliďè">
              <a:extLst>
                <a:ext uri="{FF2B5EF4-FFF2-40B4-BE49-F238E27FC236}">
                  <a16:creationId xmlns:a16="http://schemas.microsoft.com/office/drawing/2014/main" id="{1FF365A1-2871-421A-91E3-90F82DBB0C4F}"/>
                </a:ext>
              </a:extLst>
            </p:cNvPr>
            <p:cNvSpPr/>
            <p:nvPr/>
          </p:nvSpPr>
          <p:spPr>
            <a:xfrm>
              <a:off x="3228835" y="1644767"/>
              <a:ext cx="5734330" cy="3619617"/>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algn="ctr"/>
              <a:endParaRPr/>
            </a:p>
          </p:txBody>
        </p:sp>
        <p:sp>
          <p:nvSpPr>
            <p:cNvPr id="32" name="ïŝḷïdè">
              <a:extLst>
                <a:ext uri="{FF2B5EF4-FFF2-40B4-BE49-F238E27FC236}">
                  <a16:creationId xmlns:a16="http://schemas.microsoft.com/office/drawing/2014/main" id="{D1DABCE0-6CC1-44E4-89BE-5BFBDAFAAEB5}"/>
                </a:ext>
              </a:extLst>
            </p:cNvPr>
            <p:cNvSpPr/>
            <p:nvPr/>
          </p:nvSpPr>
          <p:spPr>
            <a:xfrm>
              <a:off x="6040055" y="1707676"/>
              <a:ext cx="111889" cy="111889"/>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fontScale="25000" lnSpcReduction="20000"/>
            </a:bodyPr>
            <a:lstStyle/>
            <a:p>
              <a:pPr algn="ctr"/>
              <a:endParaRPr/>
            </a:p>
          </p:txBody>
        </p:sp>
        <p:grpSp>
          <p:nvGrpSpPr>
            <p:cNvPr id="33" name="iśḻiḋê">
              <a:extLst>
                <a:ext uri="{FF2B5EF4-FFF2-40B4-BE49-F238E27FC236}">
                  <a16:creationId xmlns:a16="http://schemas.microsoft.com/office/drawing/2014/main" id="{F03B783E-5E00-434A-A1C6-91A7D083FC0F}"/>
                </a:ext>
              </a:extLst>
            </p:cNvPr>
            <p:cNvGrpSpPr/>
            <p:nvPr/>
          </p:nvGrpSpPr>
          <p:grpSpPr>
            <a:xfrm>
              <a:off x="2459596" y="5232543"/>
              <a:ext cx="7272808" cy="145693"/>
              <a:chOff x="-1348120" y="5777968"/>
              <a:chExt cx="9361040" cy="187524"/>
            </a:xfrm>
          </p:grpSpPr>
          <p:sp>
            <p:nvSpPr>
              <p:cNvPr id="35" name="ísľîḓe">
                <a:extLst>
                  <a:ext uri="{FF2B5EF4-FFF2-40B4-BE49-F238E27FC236}">
                    <a16:creationId xmlns:a16="http://schemas.microsoft.com/office/drawing/2014/main" id="{47D61257-7DF2-456C-9F49-17B75C548FC8}"/>
                  </a:ext>
                </a:extLst>
              </p:cNvPr>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fontScale="25000" lnSpcReduction="20000"/>
              </a:bodyPr>
              <a:lstStyle/>
              <a:p>
                <a:pPr algn="ctr"/>
                <a:endParaRPr/>
              </a:p>
            </p:txBody>
          </p:sp>
          <p:sp>
            <p:nvSpPr>
              <p:cNvPr id="36" name="îślidé">
                <a:extLst>
                  <a:ext uri="{FF2B5EF4-FFF2-40B4-BE49-F238E27FC236}">
                    <a16:creationId xmlns:a16="http://schemas.microsoft.com/office/drawing/2014/main" id="{257F4F8C-67B0-4848-A8A3-A4C18038B660}"/>
                  </a:ext>
                </a:extLst>
              </p:cNvPr>
              <p:cNvSpPr/>
              <p:nvPr/>
            </p:nvSpPr>
            <p:spPr>
              <a:xfrm>
                <a:off x="-1348120" y="5777968"/>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fontScale="25000" lnSpcReduction="20000"/>
              </a:bodyPr>
              <a:lstStyle/>
              <a:p>
                <a:pPr algn="ctr"/>
                <a:endParaRPr/>
              </a:p>
            </p:txBody>
          </p:sp>
        </p:grpSp>
        <p:sp>
          <p:nvSpPr>
            <p:cNvPr id="34" name="íṡľîdè">
              <a:extLst>
                <a:ext uri="{FF2B5EF4-FFF2-40B4-BE49-F238E27FC236}">
                  <a16:creationId xmlns:a16="http://schemas.microsoft.com/office/drawing/2014/main" id="{2CE2AAC3-B61F-4106-8D51-47A8669EAF74}"/>
                </a:ext>
              </a:extLst>
            </p:cNvPr>
            <p:cNvSpPr/>
            <p:nvPr/>
          </p:nvSpPr>
          <p:spPr>
            <a:xfrm>
              <a:off x="7010658" y="1610580"/>
              <a:ext cx="1966089" cy="3651552"/>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algn="ctr"/>
              <a:endParaRPr/>
            </a:p>
          </p:txBody>
        </p:sp>
      </p:grpSp>
      <p:pic>
        <p:nvPicPr>
          <p:cNvPr id="37" name="图片 36">
            <a:extLst>
              <a:ext uri="{FF2B5EF4-FFF2-40B4-BE49-F238E27FC236}">
                <a16:creationId xmlns:a16="http://schemas.microsoft.com/office/drawing/2014/main" id="{AD110380-F249-45B2-A164-D0693F0B3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809" y="3324529"/>
            <a:ext cx="3772422" cy="2226906"/>
          </a:xfrm>
          <a:prstGeom prst="rect">
            <a:avLst/>
          </a:prstGeom>
        </p:spPr>
      </p:pic>
      <p:grpSp>
        <p:nvGrpSpPr>
          <p:cNvPr id="54" name="组合 53">
            <a:extLst>
              <a:ext uri="{FF2B5EF4-FFF2-40B4-BE49-F238E27FC236}">
                <a16:creationId xmlns:a16="http://schemas.microsoft.com/office/drawing/2014/main" id="{CB730769-FD56-4434-BAE3-1236218D3962}"/>
              </a:ext>
            </a:extLst>
          </p:cNvPr>
          <p:cNvGrpSpPr/>
          <p:nvPr/>
        </p:nvGrpSpPr>
        <p:grpSpPr>
          <a:xfrm>
            <a:off x="916263" y="3541792"/>
            <a:ext cx="2848062" cy="1938860"/>
            <a:chOff x="916263" y="3541792"/>
            <a:chExt cx="2848062" cy="1938860"/>
          </a:xfrm>
        </p:grpSpPr>
        <p:sp>
          <p:nvSpPr>
            <p:cNvPr id="49" name="矩形: 圆角 48">
              <a:extLst>
                <a:ext uri="{FF2B5EF4-FFF2-40B4-BE49-F238E27FC236}">
                  <a16:creationId xmlns:a16="http://schemas.microsoft.com/office/drawing/2014/main" id="{D05A2E88-C75B-4497-8F45-9C642C299AC8}"/>
                </a:ext>
              </a:extLst>
            </p:cNvPr>
            <p:cNvSpPr/>
            <p:nvPr/>
          </p:nvSpPr>
          <p:spPr>
            <a:xfrm>
              <a:off x="916263" y="3604164"/>
              <a:ext cx="2615142" cy="5314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a:extLst>
                <a:ext uri="{FF2B5EF4-FFF2-40B4-BE49-F238E27FC236}">
                  <a16:creationId xmlns:a16="http://schemas.microsoft.com/office/drawing/2014/main" id="{32724B69-24A2-4B2A-BCE1-A82BFF8C7E0A}"/>
                </a:ext>
              </a:extLst>
            </p:cNvPr>
            <p:cNvGrpSpPr/>
            <p:nvPr/>
          </p:nvGrpSpPr>
          <p:grpSpPr>
            <a:xfrm>
              <a:off x="925197" y="3541792"/>
              <a:ext cx="2839128" cy="1938860"/>
              <a:chOff x="599036" y="1950217"/>
              <a:chExt cx="2839128" cy="1938860"/>
            </a:xfrm>
          </p:grpSpPr>
          <p:sp>
            <p:nvSpPr>
              <p:cNvPr id="46" name="矩形 45">
                <a:extLst>
                  <a:ext uri="{FF2B5EF4-FFF2-40B4-BE49-F238E27FC236}">
                    <a16:creationId xmlns:a16="http://schemas.microsoft.com/office/drawing/2014/main" id="{EAB223BF-A0E0-4097-84A9-7BF00EF6D691}"/>
                  </a:ext>
                </a:extLst>
              </p:cNvPr>
              <p:cNvSpPr/>
              <p:nvPr/>
            </p:nvSpPr>
            <p:spPr>
              <a:xfrm>
                <a:off x="599036" y="2615202"/>
                <a:ext cx="2839128" cy="1273875"/>
              </a:xfrm>
              <a:prstGeom prst="rect">
                <a:avLst/>
              </a:prstGeom>
            </p:spPr>
            <p:txBody>
              <a:bodyPr wrap="square">
                <a:spAutoFit/>
              </a:bodyPr>
              <a:lstStyle/>
              <a:p>
                <a:pPr lvl="0">
                  <a:lnSpc>
                    <a:spcPct val="150000"/>
                  </a:lnSpc>
                  <a:defRPr/>
                </a:pPr>
                <a:r>
                  <a:rPr lang="zh-CN" altLang="en-US" b="1" dirty="0">
                    <a:solidFill>
                      <a:schemeClr val="bg1"/>
                    </a:solidFill>
                    <a:latin typeface="楷体" panose="02010609060101010101" pitchFamily="49" charset="-122"/>
                    <a:ea typeface="楷体" panose="02010609060101010101" pitchFamily="49" charset="-122"/>
                    <a:sym typeface="+mn-ea"/>
                  </a:rPr>
                  <a:t>单击输入内容单击输入内容单击输入内容单击输入内容单击输入内容</a:t>
                </a:r>
              </a:p>
            </p:txBody>
          </p:sp>
          <p:sp>
            <p:nvSpPr>
              <p:cNvPr id="45" name="文本框 44">
                <a:extLst>
                  <a:ext uri="{FF2B5EF4-FFF2-40B4-BE49-F238E27FC236}">
                    <a16:creationId xmlns:a16="http://schemas.microsoft.com/office/drawing/2014/main" id="{AE51C3BA-227D-4D79-B857-7D1589D65F64}"/>
                  </a:ext>
                </a:extLst>
              </p:cNvPr>
              <p:cNvSpPr txBox="1"/>
              <p:nvPr/>
            </p:nvSpPr>
            <p:spPr>
              <a:xfrm>
                <a:off x="950767" y="1950217"/>
                <a:ext cx="1887446" cy="499624"/>
              </a:xfrm>
              <a:prstGeom prst="rect">
                <a:avLst/>
              </a:prstGeom>
              <a:noFill/>
            </p:spPr>
            <p:txBody>
              <a:bodyPr wrap="square" rtlCol="0">
                <a:spAutoFit/>
              </a:bodyPr>
              <a:lstStyle/>
              <a:p>
                <a:pPr algn="ctr">
                  <a:lnSpc>
                    <a:spcPct val="150000"/>
                  </a:lnSpc>
                  <a:defRPr/>
                </a:pPr>
                <a:r>
                  <a:rPr kumimoji="0" lang="zh-CN" altLang="en-US" sz="2000" b="1" i="0" u="none" strike="noStrike" kern="1200" cap="none" spc="0" normalizeH="0" baseline="0" noProof="0" dirty="0">
                    <a:ln>
                      <a:noFill/>
                    </a:ln>
                    <a:solidFill>
                      <a:srgbClr val="FFC000"/>
                    </a:solidFill>
                    <a:effectLst/>
                    <a:uLnTx/>
                    <a:uFillTx/>
                    <a:latin typeface="微软雅黑" panose="020B0503020204020204" charset="-122"/>
                    <a:ea typeface="微软雅黑" panose="020B0503020204020204" charset="-122"/>
                    <a:cs typeface="+mn-cs"/>
                    <a:sym typeface="+mn-ea"/>
                  </a:rPr>
                  <a:t>单击</a:t>
                </a:r>
                <a:r>
                  <a:rPr lang="zh-CN" altLang="en-US" sz="2000" b="1" dirty="0">
                    <a:solidFill>
                      <a:srgbClr val="FFC000"/>
                    </a:solidFill>
                    <a:latin typeface="微软雅黑" panose="020B0503020204020204" charset="-122"/>
                    <a:ea typeface="微软雅黑" panose="020B0503020204020204" charset="-122"/>
                    <a:sym typeface="+mn-ea"/>
                  </a:rPr>
                  <a:t>输入内容</a:t>
                </a:r>
                <a:endParaRPr kumimoji="0" sz="2000" b="1" i="0" u="none" strike="noStrike" kern="1200" cap="none" spc="0" normalizeH="0" baseline="0" noProof="0" dirty="0">
                  <a:ln>
                    <a:noFill/>
                  </a:ln>
                  <a:solidFill>
                    <a:srgbClr val="FFC000"/>
                  </a:solidFill>
                  <a:effectLst/>
                  <a:uLnTx/>
                  <a:uFillTx/>
                  <a:latin typeface="微软雅黑" panose="020B0503020204020204" charset="-122"/>
                  <a:ea typeface="微软雅黑" panose="020B0503020204020204" charset="-122"/>
                  <a:sym typeface="+mn-ea"/>
                </a:endParaRPr>
              </a:p>
            </p:txBody>
          </p:sp>
        </p:grpSp>
      </p:grpSp>
      <p:sp>
        <p:nvSpPr>
          <p:cNvPr id="19" name="Rectangle 22">
            <a:extLst>
              <a:ext uri="{FF2B5EF4-FFF2-40B4-BE49-F238E27FC236}">
                <a16:creationId xmlns:a16="http://schemas.microsoft.com/office/drawing/2014/main" id="{82B48E6A-29CD-489F-8C27-CD374ED723BD}"/>
              </a:ext>
            </a:extLst>
          </p:cNvPr>
          <p:cNvSpPr>
            <a:spLocks noChangeArrowheads="1"/>
          </p:cNvSpPr>
          <p:nvPr/>
        </p:nvSpPr>
        <p:spPr bwMode="auto">
          <a:xfrm>
            <a:off x="767472" y="901041"/>
            <a:ext cx="106570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defRPr/>
            </a:pPr>
            <a:r>
              <a:rPr lang="zh-CN" altLang="en-US" sz="3200" b="1" dirty="0">
                <a:solidFill>
                  <a:srgbClr val="4472C4">
                    <a:lumMod val="50000"/>
                  </a:srgbClr>
                </a:solidFill>
                <a:latin typeface="Century Gothic" panose="020B0502020202020204" pitchFamily="34" charset="0"/>
                <a:ea typeface="微软雅黑" panose="020B0503020204020204" pitchFamily="34" charset="-122"/>
                <a:sym typeface="Century Gothic" panose="020B0502020202020204" pitchFamily="34" charset="0"/>
              </a:rPr>
              <a:t>单击输入标题</a:t>
            </a:r>
            <a:endParaRPr lang="zh-CN" altLang="en-US" sz="2800" b="1" dirty="0">
              <a:solidFill>
                <a:srgbClr val="4472C4">
                  <a:lumMod val="50000"/>
                </a:srgbClr>
              </a:solidFill>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48" name="矩形 47">
            <a:extLst>
              <a:ext uri="{FF2B5EF4-FFF2-40B4-BE49-F238E27FC236}">
                <a16:creationId xmlns:a16="http://schemas.microsoft.com/office/drawing/2014/main" id="{1DF46678-FD71-43FE-8676-990AA37E7287}"/>
              </a:ext>
            </a:extLst>
          </p:cNvPr>
          <p:cNvSpPr/>
          <p:nvPr/>
        </p:nvSpPr>
        <p:spPr>
          <a:xfrm>
            <a:off x="1279026" y="1557426"/>
            <a:ext cx="9548224" cy="1667764"/>
          </a:xfrm>
          <a:prstGeom prst="rect">
            <a:avLst/>
          </a:prstGeom>
        </p:spPr>
        <p:txBody>
          <a:bodyPr wrap="square">
            <a:spAutoFit/>
          </a:bodyPr>
          <a:lstStyle/>
          <a:p>
            <a:pPr>
              <a:lnSpc>
                <a:spcPct val="150000"/>
              </a:lnSpc>
              <a:defRPr/>
            </a:pPr>
            <a:r>
              <a:rPr lang="zh-CN" altLang="en-US" sz="2400" b="1" dirty="0">
                <a:solidFill>
                  <a:srgbClr val="00396F"/>
                </a:solidFill>
                <a:latin typeface="楷体" panose="02010609060101010101" pitchFamily="49" charset="-122"/>
                <a:ea typeface="楷体" panose="02010609060101010101" pitchFamily="49" charset="-122"/>
                <a:sym typeface="+mn-ea"/>
              </a:rPr>
              <a:t>单击输入内容单击输入内容单击输入内容单击输入内容单击输入内容单击输入内容单击输入内容单击输入内容单击输入内容单击输入内容</a:t>
            </a:r>
          </a:p>
          <a:p>
            <a:pPr lvl="0">
              <a:lnSpc>
                <a:spcPct val="150000"/>
              </a:lnSpc>
              <a:defRPr/>
            </a:pPr>
            <a:endParaRPr lang="zh-CN" altLang="en-US" sz="2400" b="1" dirty="0">
              <a:solidFill>
                <a:srgbClr val="00396F"/>
              </a:solidFill>
              <a:latin typeface="楷体" panose="02010609060101010101" pitchFamily="49" charset="-122"/>
              <a:ea typeface="楷体" panose="02010609060101010101" pitchFamily="49" charset="-122"/>
              <a:sym typeface="+mn-ea"/>
            </a:endParaRPr>
          </a:p>
        </p:txBody>
      </p:sp>
      <p:grpSp>
        <p:nvGrpSpPr>
          <p:cNvPr id="55" name="组合 54">
            <a:extLst>
              <a:ext uri="{FF2B5EF4-FFF2-40B4-BE49-F238E27FC236}">
                <a16:creationId xmlns:a16="http://schemas.microsoft.com/office/drawing/2014/main" id="{A15DD00A-776D-42A5-959A-387429D77AB1}"/>
              </a:ext>
            </a:extLst>
          </p:cNvPr>
          <p:cNvGrpSpPr/>
          <p:nvPr/>
        </p:nvGrpSpPr>
        <p:grpSpPr>
          <a:xfrm>
            <a:off x="8370632" y="3541792"/>
            <a:ext cx="2848062" cy="1938860"/>
            <a:chOff x="916263" y="3541792"/>
            <a:chExt cx="2848062" cy="1938860"/>
          </a:xfrm>
        </p:grpSpPr>
        <p:sp>
          <p:nvSpPr>
            <p:cNvPr id="56" name="矩形: 圆角 55">
              <a:extLst>
                <a:ext uri="{FF2B5EF4-FFF2-40B4-BE49-F238E27FC236}">
                  <a16:creationId xmlns:a16="http://schemas.microsoft.com/office/drawing/2014/main" id="{075FE53E-1042-40A3-BBC8-9D06C8C57724}"/>
                </a:ext>
              </a:extLst>
            </p:cNvPr>
            <p:cNvSpPr/>
            <p:nvPr/>
          </p:nvSpPr>
          <p:spPr>
            <a:xfrm>
              <a:off x="916263" y="3604164"/>
              <a:ext cx="2615142" cy="5314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7" name="组合 56">
              <a:extLst>
                <a:ext uri="{FF2B5EF4-FFF2-40B4-BE49-F238E27FC236}">
                  <a16:creationId xmlns:a16="http://schemas.microsoft.com/office/drawing/2014/main" id="{EAF51032-A5C2-4CF0-A72C-D7B02B58EF7B}"/>
                </a:ext>
              </a:extLst>
            </p:cNvPr>
            <p:cNvGrpSpPr/>
            <p:nvPr/>
          </p:nvGrpSpPr>
          <p:grpSpPr>
            <a:xfrm>
              <a:off x="925197" y="3541792"/>
              <a:ext cx="2839128" cy="1938860"/>
              <a:chOff x="599036" y="1950217"/>
              <a:chExt cx="2839128" cy="1938860"/>
            </a:xfrm>
          </p:grpSpPr>
          <p:sp>
            <p:nvSpPr>
              <p:cNvPr id="58" name="矩形 57">
                <a:extLst>
                  <a:ext uri="{FF2B5EF4-FFF2-40B4-BE49-F238E27FC236}">
                    <a16:creationId xmlns:a16="http://schemas.microsoft.com/office/drawing/2014/main" id="{3A06A299-383D-4170-8063-4BB0D91F27A8}"/>
                  </a:ext>
                </a:extLst>
              </p:cNvPr>
              <p:cNvSpPr/>
              <p:nvPr/>
            </p:nvSpPr>
            <p:spPr>
              <a:xfrm>
                <a:off x="599036" y="2615202"/>
                <a:ext cx="2839128" cy="1273875"/>
              </a:xfrm>
              <a:prstGeom prst="rect">
                <a:avLst/>
              </a:prstGeom>
            </p:spPr>
            <p:txBody>
              <a:bodyPr wrap="square">
                <a:spAutoFit/>
              </a:bodyPr>
              <a:lstStyle/>
              <a:p>
                <a:pPr lvl="0">
                  <a:lnSpc>
                    <a:spcPct val="150000"/>
                  </a:lnSpc>
                  <a:defRPr/>
                </a:pPr>
                <a:r>
                  <a:rPr lang="zh-CN" altLang="en-US" b="1" dirty="0">
                    <a:solidFill>
                      <a:schemeClr val="bg1"/>
                    </a:solidFill>
                    <a:latin typeface="楷体" panose="02010609060101010101" pitchFamily="49" charset="-122"/>
                    <a:ea typeface="楷体" panose="02010609060101010101" pitchFamily="49" charset="-122"/>
                    <a:sym typeface="+mn-ea"/>
                  </a:rPr>
                  <a:t>单击输入内容单击输入内容单击输入内容单击输入内容单击输入内容</a:t>
                </a:r>
              </a:p>
            </p:txBody>
          </p:sp>
          <p:sp>
            <p:nvSpPr>
              <p:cNvPr id="59" name="文本框 58">
                <a:extLst>
                  <a:ext uri="{FF2B5EF4-FFF2-40B4-BE49-F238E27FC236}">
                    <a16:creationId xmlns:a16="http://schemas.microsoft.com/office/drawing/2014/main" id="{5F0BA8F7-8047-40BA-9374-2198364873A1}"/>
                  </a:ext>
                </a:extLst>
              </p:cNvPr>
              <p:cNvSpPr txBox="1"/>
              <p:nvPr/>
            </p:nvSpPr>
            <p:spPr>
              <a:xfrm>
                <a:off x="950767" y="1950217"/>
                <a:ext cx="1887446" cy="499624"/>
              </a:xfrm>
              <a:prstGeom prst="rect">
                <a:avLst/>
              </a:prstGeom>
              <a:noFill/>
            </p:spPr>
            <p:txBody>
              <a:bodyPr wrap="square" rtlCol="0">
                <a:spAutoFit/>
              </a:bodyPr>
              <a:lstStyle/>
              <a:p>
                <a:pPr algn="ctr">
                  <a:lnSpc>
                    <a:spcPct val="150000"/>
                  </a:lnSpc>
                  <a:defRPr/>
                </a:pPr>
                <a:r>
                  <a:rPr kumimoji="0" lang="zh-CN" altLang="en-US" sz="2000" b="1" i="0" u="none" strike="noStrike" kern="1200" cap="none" spc="0" normalizeH="0" baseline="0" noProof="0" dirty="0">
                    <a:ln>
                      <a:noFill/>
                    </a:ln>
                    <a:solidFill>
                      <a:srgbClr val="FFC000"/>
                    </a:solidFill>
                    <a:effectLst/>
                    <a:uLnTx/>
                    <a:uFillTx/>
                    <a:latin typeface="微软雅黑" panose="020B0503020204020204" charset="-122"/>
                    <a:ea typeface="微软雅黑" panose="020B0503020204020204" charset="-122"/>
                    <a:cs typeface="+mn-cs"/>
                    <a:sym typeface="+mn-ea"/>
                  </a:rPr>
                  <a:t>单击</a:t>
                </a:r>
                <a:r>
                  <a:rPr lang="zh-CN" altLang="en-US" sz="2000" b="1" dirty="0">
                    <a:solidFill>
                      <a:srgbClr val="FFC000"/>
                    </a:solidFill>
                    <a:latin typeface="微软雅黑" panose="020B0503020204020204" charset="-122"/>
                    <a:ea typeface="微软雅黑" panose="020B0503020204020204" charset="-122"/>
                    <a:sym typeface="+mn-ea"/>
                  </a:rPr>
                  <a:t>输入内容</a:t>
                </a:r>
                <a:endParaRPr kumimoji="0" sz="2000" b="1" i="0" u="none" strike="noStrike" kern="1200" cap="none" spc="0" normalizeH="0" baseline="0" noProof="0" dirty="0">
                  <a:ln>
                    <a:noFill/>
                  </a:ln>
                  <a:solidFill>
                    <a:srgbClr val="FFC000"/>
                  </a:solidFill>
                  <a:effectLst/>
                  <a:uLnTx/>
                  <a:uFillTx/>
                  <a:latin typeface="微软雅黑" panose="020B0503020204020204" charset="-122"/>
                  <a:ea typeface="微软雅黑" panose="020B0503020204020204" charset="-122"/>
                  <a:sym typeface="+mn-ea"/>
                </a:endParaRPr>
              </a:p>
            </p:txBody>
          </p:sp>
        </p:grpSp>
      </p:grpSp>
    </p:spTree>
    <p:extLst>
      <p:ext uri="{BB962C8B-B14F-4D97-AF65-F5344CB8AC3E}">
        <p14:creationId xmlns:p14="http://schemas.microsoft.com/office/powerpoint/2010/main" val="1414064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624">
            <a:extLst>
              <a:ext uri="{FF2B5EF4-FFF2-40B4-BE49-F238E27FC236}">
                <a16:creationId xmlns:a16="http://schemas.microsoft.com/office/drawing/2014/main" id="{4C88BCC7-9B49-4220-8469-FD6CAF680EA9}"/>
              </a:ext>
            </a:extLst>
          </p:cNvPr>
          <p:cNvSpPr/>
          <p:nvPr/>
        </p:nvSpPr>
        <p:spPr>
          <a:xfrm>
            <a:off x="1342644" y="1760392"/>
            <a:ext cx="9532502" cy="39799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730" y="16970"/>
                  <a:pt x="4055" y="13284"/>
                  <a:pt x="7055" y="10308"/>
                </a:cubicBezTo>
                <a:cubicBezTo>
                  <a:pt x="10098" y="7290"/>
                  <a:pt x="13901" y="4973"/>
                  <a:pt x="18380" y="2877"/>
                </a:cubicBezTo>
                <a:lnTo>
                  <a:pt x="18198" y="0"/>
                </a:lnTo>
                <a:lnTo>
                  <a:pt x="21600" y="4603"/>
                </a:lnTo>
                <a:lnTo>
                  <a:pt x="18924" y="11507"/>
                </a:lnTo>
                <a:lnTo>
                  <a:pt x="18743" y="8630"/>
                </a:lnTo>
                <a:cubicBezTo>
                  <a:pt x="14655" y="9764"/>
                  <a:pt x="11069" y="11155"/>
                  <a:pt x="8004" y="13185"/>
                </a:cubicBezTo>
                <a:cubicBezTo>
                  <a:pt x="4885" y="15251"/>
                  <a:pt x="2242" y="17999"/>
                  <a:pt x="0" y="21600"/>
                </a:cubicBezTo>
                <a:close/>
              </a:path>
            </a:pathLst>
          </a:custGeom>
          <a:solidFill>
            <a:srgbClr val="F6B337"/>
          </a:solidFill>
          <a:ln w="38100">
            <a:solidFill>
              <a:schemeClr val="bg1"/>
            </a:solidFill>
            <a:miter lim="400000"/>
          </a:ln>
          <a:effectLst>
            <a:outerShdw blurRad="127000" dist="38100" dir="8100000" algn="tr" rotWithShape="0">
              <a:prstClr val="black">
                <a:alpha val="40000"/>
              </a:prstClr>
            </a:outerShdw>
          </a:effec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 name="Shape 1626">
            <a:extLst>
              <a:ext uri="{FF2B5EF4-FFF2-40B4-BE49-F238E27FC236}">
                <a16:creationId xmlns:a16="http://schemas.microsoft.com/office/drawing/2014/main" id="{2BF051A3-34FA-411D-9D04-EE5B56DF023D}"/>
              </a:ext>
            </a:extLst>
          </p:cNvPr>
          <p:cNvSpPr/>
          <p:nvPr/>
        </p:nvSpPr>
        <p:spPr>
          <a:xfrm flipV="1">
            <a:off x="3109041" y="2127045"/>
            <a:ext cx="0" cy="2334263"/>
          </a:xfrm>
          <a:prstGeom prst="line">
            <a:avLst/>
          </a:prstGeom>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9" name="Shape 1627">
            <a:extLst>
              <a:ext uri="{FF2B5EF4-FFF2-40B4-BE49-F238E27FC236}">
                <a16:creationId xmlns:a16="http://schemas.microsoft.com/office/drawing/2014/main" id="{5468239A-2EFE-4CE2-B8B1-AFBA8E8EF188}"/>
              </a:ext>
            </a:extLst>
          </p:cNvPr>
          <p:cNvSpPr/>
          <p:nvPr/>
        </p:nvSpPr>
        <p:spPr>
          <a:xfrm flipV="1">
            <a:off x="4078154" y="4132463"/>
            <a:ext cx="0" cy="867683"/>
          </a:xfrm>
          <a:prstGeom prst="line">
            <a:avLst/>
          </a:prstGeom>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0" name="Shape 1628">
            <a:extLst>
              <a:ext uri="{FF2B5EF4-FFF2-40B4-BE49-F238E27FC236}">
                <a16:creationId xmlns:a16="http://schemas.microsoft.com/office/drawing/2014/main" id="{3F839589-5592-4F70-B79E-50BD5A504EBC}"/>
              </a:ext>
            </a:extLst>
          </p:cNvPr>
          <p:cNvSpPr/>
          <p:nvPr/>
        </p:nvSpPr>
        <p:spPr>
          <a:xfrm flipV="1">
            <a:off x="5245295" y="1798542"/>
            <a:ext cx="0" cy="1859704"/>
          </a:xfrm>
          <a:prstGeom prst="line">
            <a:avLst/>
          </a:prstGeom>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1" name="Shape 1629">
            <a:extLst>
              <a:ext uri="{FF2B5EF4-FFF2-40B4-BE49-F238E27FC236}">
                <a16:creationId xmlns:a16="http://schemas.microsoft.com/office/drawing/2014/main" id="{53501E1D-E565-47CC-A7B4-876E279A430A}"/>
              </a:ext>
            </a:extLst>
          </p:cNvPr>
          <p:cNvSpPr/>
          <p:nvPr/>
        </p:nvSpPr>
        <p:spPr>
          <a:xfrm flipV="1">
            <a:off x="7993980" y="3213243"/>
            <a:ext cx="0" cy="1414230"/>
          </a:xfrm>
          <a:prstGeom prst="line">
            <a:avLst/>
          </a:prstGeom>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 name="Shape 1630">
            <a:extLst>
              <a:ext uri="{FF2B5EF4-FFF2-40B4-BE49-F238E27FC236}">
                <a16:creationId xmlns:a16="http://schemas.microsoft.com/office/drawing/2014/main" id="{3458ED0E-02DF-4726-BC7E-4D87DAECE906}"/>
              </a:ext>
            </a:extLst>
          </p:cNvPr>
          <p:cNvSpPr/>
          <p:nvPr/>
        </p:nvSpPr>
        <p:spPr>
          <a:xfrm>
            <a:off x="2877492" y="1669187"/>
            <a:ext cx="463097" cy="46309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6B337"/>
          </a:solidFill>
          <a:ln w="38100" cap="flat">
            <a:solidFill>
              <a:schemeClr val="bg1"/>
            </a:solidFill>
            <a:miter lim="400000"/>
          </a:ln>
          <a:effectLst>
            <a:outerShdw blurRad="127000" dist="38100" dir="8100000" algn="tr" rotWithShape="0">
              <a:prstClr val="black">
                <a:alpha val="40000"/>
              </a:prstClr>
            </a:outerShdw>
          </a:effectLst>
        </p:spPr>
        <p:txBody>
          <a:bodyPr wrap="square" lIns="14288" tIns="14288" rIns="14288" bIns="1428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 name="Shape 1636">
            <a:extLst>
              <a:ext uri="{FF2B5EF4-FFF2-40B4-BE49-F238E27FC236}">
                <a16:creationId xmlns:a16="http://schemas.microsoft.com/office/drawing/2014/main" id="{AC827084-B5EE-4DF2-846A-DDB57E000D8C}"/>
              </a:ext>
            </a:extLst>
          </p:cNvPr>
          <p:cNvSpPr/>
          <p:nvPr/>
        </p:nvSpPr>
        <p:spPr>
          <a:xfrm>
            <a:off x="3846605" y="4946632"/>
            <a:ext cx="463098" cy="4630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6B337"/>
          </a:solidFill>
          <a:ln w="38100" cap="flat">
            <a:solidFill>
              <a:schemeClr val="bg1"/>
            </a:solidFill>
            <a:miter lim="400000"/>
          </a:ln>
          <a:effectLst>
            <a:outerShdw blurRad="127000" dist="38100" dir="8100000" algn="tr" rotWithShape="0">
              <a:prstClr val="black">
                <a:alpha val="40000"/>
              </a:prstClr>
            </a:outerShdw>
          </a:effectLst>
        </p:spPr>
        <p:txBody>
          <a:bodyPr wrap="square" lIns="14288" tIns="14288" rIns="14288" bIns="1428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4" name="Shape 1642">
            <a:extLst>
              <a:ext uri="{FF2B5EF4-FFF2-40B4-BE49-F238E27FC236}">
                <a16:creationId xmlns:a16="http://schemas.microsoft.com/office/drawing/2014/main" id="{A429E261-8D6C-4D7F-841B-96D9F8E09A61}"/>
              </a:ext>
            </a:extLst>
          </p:cNvPr>
          <p:cNvSpPr/>
          <p:nvPr/>
        </p:nvSpPr>
        <p:spPr>
          <a:xfrm>
            <a:off x="5021504" y="1431586"/>
            <a:ext cx="463098" cy="46309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6B337"/>
          </a:solidFill>
          <a:ln w="38100" cap="flat">
            <a:solidFill>
              <a:schemeClr val="bg1"/>
            </a:solidFill>
            <a:miter lim="400000"/>
          </a:ln>
          <a:effectLst>
            <a:outerShdw blurRad="127000" dist="38100" dir="8100000" algn="tr" rotWithShape="0">
              <a:prstClr val="black">
                <a:alpha val="40000"/>
              </a:prstClr>
            </a:outerShdw>
          </a:effectLst>
        </p:spPr>
        <p:txBody>
          <a:bodyPr wrap="square" lIns="14288" tIns="14288" rIns="14288" bIns="1428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5" name="Shape 1648">
            <a:extLst>
              <a:ext uri="{FF2B5EF4-FFF2-40B4-BE49-F238E27FC236}">
                <a16:creationId xmlns:a16="http://schemas.microsoft.com/office/drawing/2014/main" id="{65A2A917-B190-4A29-B8CA-34AB7CB97DF9}"/>
              </a:ext>
            </a:extLst>
          </p:cNvPr>
          <p:cNvSpPr/>
          <p:nvPr/>
        </p:nvSpPr>
        <p:spPr>
          <a:xfrm>
            <a:off x="7764087" y="4573870"/>
            <a:ext cx="463098" cy="46309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6B337"/>
          </a:solidFill>
          <a:ln w="38100" cap="flat">
            <a:solidFill>
              <a:schemeClr val="bg1"/>
            </a:solidFill>
            <a:miter lim="400000"/>
          </a:ln>
          <a:effectLst>
            <a:outerShdw blurRad="127000" dist="38100" dir="8100000" algn="tr" rotWithShape="0">
              <a:prstClr val="black">
                <a:alpha val="40000"/>
              </a:prstClr>
            </a:outerShdw>
          </a:effectLst>
        </p:spPr>
        <p:txBody>
          <a:bodyPr wrap="square" lIns="14288" tIns="14288" rIns="14288" bIns="1428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 name="Shape 1653">
            <a:extLst>
              <a:ext uri="{FF2B5EF4-FFF2-40B4-BE49-F238E27FC236}">
                <a16:creationId xmlns:a16="http://schemas.microsoft.com/office/drawing/2014/main" id="{F0DD0B8A-83DF-44A6-8FCF-EAAB42AC0F7C}"/>
              </a:ext>
            </a:extLst>
          </p:cNvPr>
          <p:cNvSpPr/>
          <p:nvPr/>
        </p:nvSpPr>
        <p:spPr>
          <a:xfrm>
            <a:off x="3029788" y="4425656"/>
            <a:ext cx="175891" cy="17589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 name="Shape 1654">
            <a:extLst>
              <a:ext uri="{FF2B5EF4-FFF2-40B4-BE49-F238E27FC236}">
                <a16:creationId xmlns:a16="http://schemas.microsoft.com/office/drawing/2014/main" id="{D9628869-AF00-4DBF-9C6E-7C58D999BB23}"/>
              </a:ext>
            </a:extLst>
          </p:cNvPr>
          <p:cNvSpPr/>
          <p:nvPr/>
        </p:nvSpPr>
        <p:spPr>
          <a:xfrm>
            <a:off x="3996723" y="4021636"/>
            <a:ext cx="173953" cy="1739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8" name="Shape 1655">
            <a:extLst>
              <a:ext uri="{FF2B5EF4-FFF2-40B4-BE49-F238E27FC236}">
                <a16:creationId xmlns:a16="http://schemas.microsoft.com/office/drawing/2014/main" id="{99848B75-A683-4B37-9974-BC31E96EEA94}"/>
              </a:ext>
            </a:extLst>
          </p:cNvPr>
          <p:cNvSpPr/>
          <p:nvPr/>
        </p:nvSpPr>
        <p:spPr>
          <a:xfrm>
            <a:off x="5139592" y="3633553"/>
            <a:ext cx="223604" cy="2236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9" name="Shape 1656">
            <a:extLst>
              <a:ext uri="{FF2B5EF4-FFF2-40B4-BE49-F238E27FC236}">
                <a16:creationId xmlns:a16="http://schemas.microsoft.com/office/drawing/2014/main" id="{F91E1A4B-C7AD-4CA7-9307-44A7AEED46DB}"/>
              </a:ext>
            </a:extLst>
          </p:cNvPr>
          <p:cNvSpPr/>
          <p:nvPr/>
        </p:nvSpPr>
        <p:spPr>
          <a:xfrm>
            <a:off x="7853262" y="3021108"/>
            <a:ext cx="276514" cy="2765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5" name="Text Placeholder 4">
            <a:extLst>
              <a:ext uri="{FF2B5EF4-FFF2-40B4-BE49-F238E27FC236}">
                <a16:creationId xmlns:a16="http://schemas.microsoft.com/office/drawing/2014/main" id="{E6B1D99D-5EBD-4A24-84D8-3253B6013F57}"/>
              </a:ext>
            </a:extLst>
          </p:cNvPr>
          <p:cNvSpPr txBox="1">
            <a:spLocks/>
          </p:cNvSpPr>
          <p:nvPr/>
        </p:nvSpPr>
        <p:spPr>
          <a:xfrm>
            <a:off x="2979864" y="1760392"/>
            <a:ext cx="248828" cy="299062"/>
          </a:xfrm>
          <a:prstGeom prst="rect">
            <a:avLst/>
          </a:prstGeom>
        </p:spPr>
        <p:txBody>
          <a:bodyPr vert="horz" lIns="0" tIns="0" rIns="0" bIns="0" rtlCol="0" anchor="ctr">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d-ID" sz="2000" b="1" i="0" u="none" strike="noStrike" kern="1200" cap="none" spc="0" normalizeH="0" baseline="0" noProof="0" dirty="0">
                <a:ln>
                  <a:noFill/>
                </a:ln>
                <a:solidFill>
                  <a:srgbClr val="FCFCFC"/>
                </a:solidFill>
                <a:effectLst/>
                <a:uLnTx/>
                <a:uFillTx/>
                <a:latin typeface="微软雅黑" panose="020B0503020204020204" pitchFamily="34" charset="-122"/>
                <a:ea typeface="微软雅黑" panose="020B0503020204020204" pitchFamily="34" charset="-122"/>
              </a:rPr>
              <a:t>1</a:t>
            </a:r>
          </a:p>
        </p:txBody>
      </p:sp>
      <p:sp>
        <p:nvSpPr>
          <p:cNvPr id="36" name="Text Placeholder 4">
            <a:extLst>
              <a:ext uri="{FF2B5EF4-FFF2-40B4-BE49-F238E27FC236}">
                <a16:creationId xmlns:a16="http://schemas.microsoft.com/office/drawing/2014/main" id="{21213A1A-52C2-4077-8394-20D2C8BFF377}"/>
              </a:ext>
            </a:extLst>
          </p:cNvPr>
          <p:cNvSpPr txBox="1">
            <a:spLocks/>
          </p:cNvSpPr>
          <p:nvPr/>
        </p:nvSpPr>
        <p:spPr>
          <a:xfrm>
            <a:off x="3941175" y="5014524"/>
            <a:ext cx="248828" cy="299062"/>
          </a:xfrm>
          <a:prstGeom prst="rect">
            <a:avLst/>
          </a:prstGeom>
        </p:spPr>
        <p:txBody>
          <a:bodyPr vert="horz" lIns="0" tIns="0" rIns="0" bIns="0" rtlCol="0" anchor="ctr">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d-ID" sz="2000" b="1" i="0" u="none" strike="noStrike" kern="1200" cap="none" spc="0" normalizeH="0" baseline="0" noProof="0" dirty="0">
                <a:ln>
                  <a:noFill/>
                </a:ln>
                <a:solidFill>
                  <a:srgbClr val="FCFCFC"/>
                </a:solidFill>
                <a:effectLst/>
                <a:uLnTx/>
                <a:uFillTx/>
                <a:latin typeface="微软雅黑" panose="020B0503020204020204" pitchFamily="34" charset="-122"/>
                <a:ea typeface="微软雅黑" panose="020B0503020204020204" pitchFamily="34" charset="-122"/>
              </a:rPr>
              <a:t>2</a:t>
            </a:r>
          </a:p>
        </p:txBody>
      </p:sp>
      <p:sp>
        <p:nvSpPr>
          <p:cNvPr id="37" name="Text Placeholder 4">
            <a:extLst>
              <a:ext uri="{FF2B5EF4-FFF2-40B4-BE49-F238E27FC236}">
                <a16:creationId xmlns:a16="http://schemas.microsoft.com/office/drawing/2014/main" id="{3E4FC4B7-C027-48B9-944E-B796325BE1F7}"/>
              </a:ext>
            </a:extLst>
          </p:cNvPr>
          <p:cNvSpPr txBox="1">
            <a:spLocks/>
          </p:cNvSpPr>
          <p:nvPr/>
        </p:nvSpPr>
        <p:spPr>
          <a:xfrm>
            <a:off x="5118911" y="1499480"/>
            <a:ext cx="248828" cy="299062"/>
          </a:xfrm>
          <a:prstGeom prst="rect">
            <a:avLst/>
          </a:prstGeom>
        </p:spPr>
        <p:txBody>
          <a:bodyPr vert="horz" lIns="0" tIns="0" rIns="0" bIns="0" rtlCol="0" anchor="ctr">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d-ID" sz="2000" b="1" i="0" u="none" strike="noStrike" kern="1200" cap="none" spc="0" normalizeH="0" baseline="0" noProof="0" dirty="0">
                <a:ln>
                  <a:noFill/>
                </a:ln>
                <a:solidFill>
                  <a:srgbClr val="FCFCFC"/>
                </a:solidFill>
                <a:effectLst/>
                <a:uLnTx/>
                <a:uFillTx/>
                <a:latin typeface="微软雅黑" panose="020B0503020204020204" pitchFamily="34" charset="-122"/>
                <a:ea typeface="微软雅黑" panose="020B0503020204020204" pitchFamily="34" charset="-122"/>
              </a:rPr>
              <a:t>3</a:t>
            </a:r>
          </a:p>
        </p:txBody>
      </p:sp>
      <p:sp>
        <p:nvSpPr>
          <p:cNvPr id="38" name="Text Placeholder 4">
            <a:extLst>
              <a:ext uri="{FF2B5EF4-FFF2-40B4-BE49-F238E27FC236}">
                <a16:creationId xmlns:a16="http://schemas.microsoft.com/office/drawing/2014/main" id="{F9CBE892-4128-41AD-AC1F-7D643045631A}"/>
              </a:ext>
            </a:extLst>
          </p:cNvPr>
          <p:cNvSpPr txBox="1">
            <a:spLocks/>
          </p:cNvSpPr>
          <p:nvPr/>
        </p:nvSpPr>
        <p:spPr>
          <a:xfrm>
            <a:off x="7852373" y="4654227"/>
            <a:ext cx="248828" cy="299062"/>
          </a:xfrm>
          <a:prstGeom prst="rect">
            <a:avLst/>
          </a:prstGeom>
        </p:spPr>
        <p:txBody>
          <a:bodyPr vert="horz" lIns="0" tIns="0" rIns="0" bIns="0" rtlCol="0" anchor="ctr">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d-ID" sz="2000" b="1" i="0" u="none" strike="noStrike" kern="1200" cap="none" spc="0" normalizeH="0" baseline="0" noProof="0" dirty="0">
                <a:ln>
                  <a:noFill/>
                </a:ln>
                <a:solidFill>
                  <a:srgbClr val="FCFCFC"/>
                </a:solidFill>
                <a:effectLst/>
                <a:uLnTx/>
                <a:uFillTx/>
                <a:latin typeface="微软雅黑" panose="020B0503020204020204" pitchFamily="34" charset="-122"/>
                <a:ea typeface="微软雅黑" panose="020B0503020204020204" pitchFamily="34" charset="-122"/>
              </a:rPr>
              <a:t>4</a:t>
            </a:r>
          </a:p>
        </p:txBody>
      </p:sp>
      <p:sp>
        <p:nvSpPr>
          <p:cNvPr id="16" name="Text Placeholder 3">
            <a:extLst>
              <a:ext uri="{FF2B5EF4-FFF2-40B4-BE49-F238E27FC236}">
                <a16:creationId xmlns:a16="http://schemas.microsoft.com/office/drawing/2014/main" id="{5309A7BA-7C1D-4C62-ABFE-29BE9B16D6D9}"/>
              </a:ext>
            </a:extLst>
          </p:cNvPr>
          <p:cNvSpPr txBox="1">
            <a:spLocks/>
          </p:cNvSpPr>
          <p:nvPr/>
        </p:nvSpPr>
        <p:spPr>
          <a:xfrm>
            <a:off x="521349" y="2376156"/>
            <a:ext cx="3325256" cy="1367684"/>
          </a:xfrm>
          <a:prstGeom prst="rect">
            <a:avLst/>
          </a:prstGeom>
          <a:solidFill>
            <a:schemeClr val="bg1"/>
          </a:solidFill>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defRPr/>
            </a:pPr>
            <a:r>
              <a:rPr lang="zh-CN" altLang="en-US" sz="2800" b="1" dirty="0">
                <a:solidFill>
                  <a:srgbClr val="00396F"/>
                </a:solidFill>
                <a:latin typeface="微软雅黑" panose="020B0503020204020204" pitchFamily="34" charset="-122"/>
                <a:ea typeface="微软雅黑" panose="020B0503020204020204" pitchFamily="34" charset="-122"/>
              </a:rPr>
              <a:t>单击输入标题</a:t>
            </a:r>
          </a:p>
          <a:p>
            <a:pPr marL="0" indent="0" algn="r">
              <a:buNone/>
              <a:defRPr/>
            </a:pPr>
            <a:r>
              <a:rPr lang="zh-CN" altLang="en-US" sz="2000" b="1" dirty="0">
                <a:solidFill>
                  <a:srgbClr val="00396F"/>
                </a:solidFill>
                <a:latin typeface="楷体" panose="02010609060101010101" pitchFamily="49" charset="-122"/>
                <a:ea typeface="楷体" panose="02010609060101010101" pitchFamily="49" charset="-122"/>
              </a:rPr>
              <a:t>单击输入内容单击输入内容单击输入内容单击输入内容</a:t>
            </a:r>
          </a:p>
        </p:txBody>
      </p:sp>
      <p:sp>
        <p:nvSpPr>
          <p:cNvPr id="31" name="Text Placeholder 3">
            <a:extLst>
              <a:ext uri="{FF2B5EF4-FFF2-40B4-BE49-F238E27FC236}">
                <a16:creationId xmlns:a16="http://schemas.microsoft.com/office/drawing/2014/main" id="{59FB80AE-C023-421F-A977-C172328465C2}"/>
              </a:ext>
            </a:extLst>
          </p:cNvPr>
          <p:cNvSpPr txBox="1">
            <a:spLocks/>
          </p:cNvSpPr>
          <p:nvPr/>
        </p:nvSpPr>
        <p:spPr>
          <a:xfrm>
            <a:off x="5607728" y="1156679"/>
            <a:ext cx="3325256" cy="1140878"/>
          </a:xfrm>
          <a:prstGeom prst="rect">
            <a:avLst/>
          </a:prstGeom>
          <a:solidFill>
            <a:schemeClr val="bg1"/>
          </a:solidFill>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zh-CN" altLang="en-US" sz="2800" b="1" dirty="0">
                <a:solidFill>
                  <a:srgbClr val="00396F"/>
                </a:solidFill>
                <a:latin typeface="微软雅黑" panose="020B0503020204020204" pitchFamily="34" charset="-122"/>
                <a:ea typeface="微软雅黑" panose="020B0503020204020204" pitchFamily="34" charset="-122"/>
              </a:rPr>
              <a:t>单击输入标题</a:t>
            </a:r>
          </a:p>
          <a:p>
            <a:pPr marL="0" indent="0">
              <a:buNone/>
              <a:defRPr/>
            </a:pPr>
            <a:r>
              <a:rPr lang="zh-CN" altLang="en-US" sz="2000" b="1" dirty="0">
                <a:solidFill>
                  <a:srgbClr val="00396F"/>
                </a:solidFill>
                <a:latin typeface="楷体" panose="02010609060101010101" pitchFamily="49" charset="-122"/>
                <a:ea typeface="楷体" panose="02010609060101010101" pitchFamily="49" charset="-122"/>
              </a:rPr>
              <a:t>单击输入内容单击输入内容单击输入内容单击输入内容</a:t>
            </a:r>
          </a:p>
          <a:p>
            <a:pPr marL="0" lvl="0" indent="0">
              <a:buNone/>
              <a:defRPr/>
            </a:pPr>
            <a:endParaRPr lang="zh-CN" altLang="en-US" sz="2000" b="1" dirty="0">
              <a:solidFill>
                <a:srgbClr val="00396F"/>
              </a:solidFill>
              <a:latin typeface="楷体" panose="02010609060101010101" pitchFamily="49" charset="-122"/>
              <a:ea typeface="楷体" panose="02010609060101010101" pitchFamily="49" charset="-122"/>
            </a:endParaRPr>
          </a:p>
        </p:txBody>
      </p:sp>
      <p:sp>
        <p:nvSpPr>
          <p:cNvPr id="40" name="Text Placeholder 3">
            <a:extLst>
              <a:ext uri="{FF2B5EF4-FFF2-40B4-BE49-F238E27FC236}">
                <a16:creationId xmlns:a16="http://schemas.microsoft.com/office/drawing/2014/main" id="{4E93D730-F6F8-4C06-A019-D6184E9FAEFE}"/>
              </a:ext>
            </a:extLst>
          </p:cNvPr>
          <p:cNvSpPr txBox="1">
            <a:spLocks/>
          </p:cNvSpPr>
          <p:nvPr/>
        </p:nvSpPr>
        <p:spPr>
          <a:xfrm>
            <a:off x="4284573" y="5164055"/>
            <a:ext cx="3325256" cy="1140878"/>
          </a:xfrm>
          <a:prstGeom prst="rect">
            <a:avLst/>
          </a:prstGeom>
          <a:solidFill>
            <a:schemeClr val="bg1"/>
          </a:solidFill>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zh-CN" altLang="en-US" sz="2800" b="1" dirty="0">
                <a:solidFill>
                  <a:srgbClr val="00396F"/>
                </a:solidFill>
                <a:latin typeface="微软雅黑" panose="020B0503020204020204" pitchFamily="34" charset="-122"/>
                <a:ea typeface="微软雅黑" panose="020B0503020204020204" pitchFamily="34" charset="-122"/>
              </a:rPr>
              <a:t>单击输入标题</a:t>
            </a:r>
          </a:p>
          <a:p>
            <a:pPr marL="0" indent="0">
              <a:buNone/>
              <a:defRPr/>
            </a:pPr>
            <a:r>
              <a:rPr lang="zh-CN" altLang="en-US" sz="2000" b="1" dirty="0">
                <a:solidFill>
                  <a:srgbClr val="00396F"/>
                </a:solidFill>
                <a:latin typeface="楷体" panose="02010609060101010101" pitchFamily="49" charset="-122"/>
                <a:ea typeface="楷体" panose="02010609060101010101" pitchFamily="49" charset="-122"/>
              </a:rPr>
              <a:t>单击输入内容单击输入内容单击输入内容单击输入内容</a:t>
            </a:r>
          </a:p>
          <a:p>
            <a:pPr marL="0" lvl="0" indent="0">
              <a:buNone/>
              <a:defRPr/>
            </a:pPr>
            <a:endParaRPr lang="zh-CN" altLang="en-US" sz="2000" b="1" dirty="0">
              <a:solidFill>
                <a:srgbClr val="00396F"/>
              </a:solidFill>
              <a:latin typeface="楷体" panose="02010609060101010101" pitchFamily="49" charset="-122"/>
              <a:ea typeface="楷体" panose="02010609060101010101" pitchFamily="49" charset="-122"/>
            </a:endParaRPr>
          </a:p>
        </p:txBody>
      </p:sp>
      <p:sp>
        <p:nvSpPr>
          <p:cNvPr id="41" name="Text Placeholder 3">
            <a:extLst>
              <a:ext uri="{FF2B5EF4-FFF2-40B4-BE49-F238E27FC236}">
                <a16:creationId xmlns:a16="http://schemas.microsoft.com/office/drawing/2014/main" id="{D8898728-D7D0-422C-8333-8ABA7E296E46}"/>
              </a:ext>
            </a:extLst>
          </p:cNvPr>
          <p:cNvSpPr txBox="1">
            <a:spLocks/>
          </p:cNvSpPr>
          <p:nvPr/>
        </p:nvSpPr>
        <p:spPr>
          <a:xfrm>
            <a:off x="8315471" y="4652081"/>
            <a:ext cx="3083457" cy="1140878"/>
          </a:xfrm>
          <a:prstGeom prst="rect">
            <a:avLst/>
          </a:prstGeom>
          <a:solidFill>
            <a:schemeClr val="bg1"/>
          </a:solidFill>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zh-CN" altLang="en-US" sz="2800" b="1" dirty="0">
                <a:solidFill>
                  <a:srgbClr val="00396F"/>
                </a:solidFill>
                <a:latin typeface="微软雅黑" panose="020B0503020204020204" pitchFamily="34" charset="-122"/>
                <a:ea typeface="微软雅黑" panose="020B0503020204020204" pitchFamily="34" charset="-122"/>
              </a:rPr>
              <a:t>单击输入标题</a:t>
            </a:r>
          </a:p>
          <a:p>
            <a:pPr marL="0" indent="0">
              <a:buNone/>
              <a:defRPr/>
            </a:pPr>
            <a:r>
              <a:rPr lang="zh-CN" altLang="en-US" sz="2000" b="1" dirty="0">
                <a:solidFill>
                  <a:srgbClr val="00396F"/>
                </a:solidFill>
                <a:latin typeface="楷体" panose="02010609060101010101" pitchFamily="49" charset="-122"/>
                <a:ea typeface="楷体" panose="02010609060101010101" pitchFamily="49" charset="-122"/>
              </a:rPr>
              <a:t>单击输入内容单击输入内容单击输入内容单击输入内容</a:t>
            </a:r>
          </a:p>
          <a:p>
            <a:pPr marL="0" lvl="0" indent="0">
              <a:buNone/>
              <a:defRPr/>
            </a:pPr>
            <a:endParaRPr lang="zh-CN" altLang="en-US" sz="2000" b="1" dirty="0">
              <a:solidFill>
                <a:srgbClr val="00396F"/>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695650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2BEA9D6-4B6A-404C-A52C-A30944B6F6E1}"/>
              </a:ext>
            </a:extLst>
          </p:cNvPr>
          <p:cNvGrpSpPr/>
          <p:nvPr/>
        </p:nvGrpSpPr>
        <p:grpSpPr>
          <a:xfrm>
            <a:off x="0" y="1605679"/>
            <a:ext cx="6742801" cy="3851784"/>
            <a:chOff x="-15430" y="1747397"/>
            <a:chExt cx="8125424" cy="4641599"/>
          </a:xfrm>
        </p:grpSpPr>
        <p:sp>
          <p:nvSpPr>
            <p:cNvPr id="8" name="文本框 7">
              <a:extLst>
                <a:ext uri="{FF2B5EF4-FFF2-40B4-BE49-F238E27FC236}">
                  <a16:creationId xmlns:a16="http://schemas.microsoft.com/office/drawing/2014/main" id="{97783A04-F7C5-479D-A016-E495405B6F9C}"/>
                </a:ext>
              </a:extLst>
            </p:cNvPr>
            <p:cNvSpPr txBox="1"/>
            <p:nvPr/>
          </p:nvSpPr>
          <p:spPr>
            <a:xfrm>
              <a:off x="6662194" y="1879322"/>
              <a:ext cx="1447800" cy="556330"/>
            </a:xfrm>
            <a:prstGeom prst="rect">
              <a:avLst/>
            </a:prstGeom>
            <a:noFill/>
          </p:spPr>
          <p:txBody>
            <a:bodyPr wrap="square" rtlCol="0">
              <a:spAutoFit/>
            </a:bodyPr>
            <a:lstStyle/>
            <a:p>
              <a:r>
                <a:rPr lang="en-US" altLang="zh-CN" sz="2400" dirty="0">
                  <a:solidFill>
                    <a:schemeClr val="tx2">
                      <a:lumMod val="50000"/>
                    </a:schemeClr>
                  </a:solidFill>
                  <a:latin typeface="+mj-ea"/>
                  <a:ea typeface="+mj-ea"/>
                </a:rPr>
                <a:t>86</a:t>
              </a:r>
              <a:r>
                <a:rPr lang="en-US" altLang="zh-CN" dirty="0">
                  <a:solidFill>
                    <a:schemeClr val="tx2">
                      <a:lumMod val="50000"/>
                    </a:schemeClr>
                  </a:solidFill>
                  <a:latin typeface="+mj-ea"/>
                  <a:ea typeface="+mj-ea"/>
                </a:rPr>
                <a:t>%</a:t>
              </a:r>
              <a:endParaRPr lang="zh-CN" altLang="en-US" dirty="0">
                <a:solidFill>
                  <a:schemeClr val="tx2">
                    <a:lumMod val="50000"/>
                  </a:schemeClr>
                </a:solidFill>
                <a:latin typeface="+mj-ea"/>
                <a:ea typeface="+mj-ea"/>
              </a:endParaRPr>
            </a:p>
          </p:txBody>
        </p:sp>
        <p:sp>
          <p:nvSpPr>
            <p:cNvPr id="9" name="文本框 8">
              <a:extLst>
                <a:ext uri="{FF2B5EF4-FFF2-40B4-BE49-F238E27FC236}">
                  <a16:creationId xmlns:a16="http://schemas.microsoft.com/office/drawing/2014/main" id="{4F167BE2-1D3E-4A16-8B37-72C6C863EAE8}"/>
                </a:ext>
              </a:extLst>
            </p:cNvPr>
            <p:cNvSpPr txBox="1"/>
            <p:nvPr/>
          </p:nvSpPr>
          <p:spPr>
            <a:xfrm>
              <a:off x="6662194" y="2842952"/>
              <a:ext cx="1447800" cy="556330"/>
            </a:xfrm>
            <a:prstGeom prst="rect">
              <a:avLst/>
            </a:prstGeom>
            <a:noFill/>
          </p:spPr>
          <p:txBody>
            <a:bodyPr wrap="square" rtlCol="0">
              <a:spAutoFit/>
            </a:bodyPr>
            <a:lstStyle/>
            <a:p>
              <a:r>
                <a:rPr lang="en-US" altLang="zh-CN" sz="2400" dirty="0">
                  <a:solidFill>
                    <a:schemeClr val="tx2">
                      <a:lumMod val="50000"/>
                    </a:schemeClr>
                  </a:solidFill>
                  <a:latin typeface="+mj-ea"/>
                  <a:ea typeface="+mj-ea"/>
                </a:rPr>
                <a:t>62</a:t>
              </a:r>
              <a:r>
                <a:rPr lang="en-US" altLang="zh-CN" dirty="0">
                  <a:solidFill>
                    <a:schemeClr val="tx2">
                      <a:lumMod val="50000"/>
                    </a:schemeClr>
                  </a:solidFill>
                  <a:latin typeface="+mj-ea"/>
                  <a:ea typeface="+mj-ea"/>
                </a:rPr>
                <a:t>%</a:t>
              </a:r>
              <a:endParaRPr lang="zh-CN" altLang="en-US" dirty="0">
                <a:solidFill>
                  <a:schemeClr val="tx2">
                    <a:lumMod val="50000"/>
                  </a:schemeClr>
                </a:solidFill>
                <a:latin typeface="+mj-ea"/>
                <a:ea typeface="+mj-ea"/>
              </a:endParaRPr>
            </a:p>
          </p:txBody>
        </p:sp>
        <p:sp>
          <p:nvSpPr>
            <p:cNvPr id="10" name="文本框 9">
              <a:extLst>
                <a:ext uri="{FF2B5EF4-FFF2-40B4-BE49-F238E27FC236}">
                  <a16:creationId xmlns:a16="http://schemas.microsoft.com/office/drawing/2014/main" id="{DCF95DC1-548E-4440-AEB4-9A5CE4B9D97D}"/>
                </a:ext>
              </a:extLst>
            </p:cNvPr>
            <p:cNvSpPr txBox="1"/>
            <p:nvPr/>
          </p:nvSpPr>
          <p:spPr>
            <a:xfrm>
              <a:off x="6662194" y="3806581"/>
              <a:ext cx="1447800" cy="556330"/>
            </a:xfrm>
            <a:prstGeom prst="rect">
              <a:avLst/>
            </a:prstGeom>
            <a:noFill/>
          </p:spPr>
          <p:txBody>
            <a:bodyPr wrap="square" rtlCol="0">
              <a:spAutoFit/>
            </a:bodyPr>
            <a:lstStyle/>
            <a:p>
              <a:r>
                <a:rPr lang="en-US" altLang="zh-CN" sz="2400" dirty="0">
                  <a:solidFill>
                    <a:schemeClr val="tx2">
                      <a:lumMod val="50000"/>
                    </a:schemeClr>
                  </a:solidFill>
                  <a:latin typeface="+mj-ea"/>
                  <a:ea typeface="+mj-ea"/>
                </a:rPr>
                <a:t>78</a:t>
              </a:r>
              <a:r>
                <a:rPr lang="en-US" altLang="zh-CN" dirty="0">
                  <a:solidFill>
                    <a:schemeClr val="tx2">
                      <a:lumMod val="50000"/>
                    </a:schemeClr>
                  </a:solidFill>
                  <a:latin typeface="+mj-ea"/>
                  <a:ea typeface="+mj-ea"/>
                </a:rPr>
                <a:t>%</a:t>
              </a:r>
              <a:endParaRPr lang="zh-CN" altLang="en-US" dirty="0">
                <a:solidFill>
                  <a:schemeClr val="tx2">
                    <a:lumMod val="50000"/>
                  </a:schemeClr>
                </a:solidFill>
                <a:latin typeface="+mj-ea"/>
                <a:ea typeface="+mj-ea"/>
              </a:endParaRPr>
            </a:p>
          </p:txBody>
        </p:sp>
        <p:sp>
          <p:nvSpPr>
            <p:cNvPr id="11" name="文本框 10">
              <a:extLst>
                <a:ext uri="{FF2B5EF4-FFF2-40B4-BE49-F238E27FC236}">
                  <a16:creationId xmlns:a16="http://schemas.microsoft.com/office/drawing/2014/main" id="{3CF26174-F8BF-4112-BD40-276846DB74F4}"/>
                </a:ext>
              </a:extLst>
            </p:cNvPr>
            <p:cNvSpPr txBox="1"/>
            <p:nvPr/>
          </p:nvSpPr>
          <p:spPr>
            <a:xfrm>
              <a:off x="6662194" y="4769484"/>
              <a:ext cx="1447800" cy="556330"/>
            </a:xfrm>
            <a:prstGeom prst="rect">
              <a:avLst/>
            </a:prstGeom>
            <a:noFill/>
          </p:spPr>
          <p:txBody>
            <a:bodyPr wrap="square" rtlCol="0">
              <a:spAutoFit/>
            </a:bodyPr>
            <a:lstStyle/>
            <a:p>
              <a:r>
                <a:rPr lang="en-US" altLang="zh-CN" sz="2400" dirty="0">
                  <a:solidFill>
                    <a:schemeClr val="tx2">
                      <a:lumMod val="50000"/>
                    </a:schemeClr>
                  </a:solidFill>
                  <a:latin typeface="+mj-ea"/>
                  <a:ea typeface="+mj-ea"/>
                </a:rPr>
                <a:t>45</a:t>
              </a:r>
              <a:r>
                <a:rPr lang="en-US" altLang="zh-CN" dirty="0">
                  <a:solidFill>
                    <a:schemeClr val="tx2">
                      <a:lumMod val="50000"/>
                    </a:schemeClr>
                  </a:solidFill>
                  <a:latin typeface="+mj-ea"/>
                  <a:ea typeface="+mj-ea"/>
                </a:rPr>
                <a:t>%</a:t>
              </a:r>
              <a:endParaRPr lang="zh-CN" altLang="en-US" dirty="0">
                <a:solidFill>
                  <a:schemeClr val="tx2">
                    <a:lumMod val="50000"/>
                  </a:schemeClr>
                </a:solidFill>
                <a:latin typeface="+mj-ea"/>
                <a:ea typeface="+mj-ea"/>
              </a:endParaRPr>
            </a:p>
          </p:txBody>
        </p:sp>
        <p:sp>
          <p:nvSpPr>
            <p:cNvPr id="12" name="文本框 11">
              <a:extLst>
                <a:ext uri="{FF2B5EF4-FFF2-40B4-BE49-F238E27FC236}">
                  <a16:creationId xmlns:a16="http://schemas.microsoft.com/office/drawing/2014/main" id="{774FA512-D9A5-4A69-B5DA-770638BBFF91}"/>
                </a:ext>
              </a:extLst>
            </p:cNvPr>
            <p:cNvSpPr txBox="1"/>
            <p:nvPr/>
          </p:nvSpPr>
          <p:spPr>
            <a:xfrm>
              <a:off x="6662194" y="5732387"/>
              <a:ext cx="1447800" cy="556330"/>
            </a:xfrm>
            <a:prstGeom prst="rect">
              <a:avLst/>
            </a:prstGeom>
            <a:noFill/>
          </p:spPr>
          <p:txBody>
            <a:bodyPr wrap="square" rtlCol="0">
              <a:spAutoFit/>
            </a:bodyPr>
            <a:lstStyle/>
            <a:p>
              <a:r>
                <a:rPr lang="en-US" altLang="zh-CN" sz="2400" dirty="0">
                  <a:solidFill>
                    <a:schemeClr val="tx2">
                      <a:lumMod val="50000"/>
                    </a:schemeClr>
                  </a:solidFill>
                  <a:latin typeface="+mj-ea"/>
                  <a:ea typeface="+mj-ea"/>
                </a:rPr>
                <a:t>57</a:t>
              </a:r>
              <a:r>
                <a:rPr lang="en-US" altLang="zh-CN" dirty="0">
                  <a:solidFill>
                    <a:schemeClr val="tx2">
                      <a:lumMod val="50000"/>
                    </a:schemeClr>
                  </a:solidFill>
                  <a:latin typeface="+mj-ea"/>
                  <a:ea typeface="+mj-ea"/>
                </a:rPr>
                <a:t>%</a:t>
              </a:r>
              <a:endParaRPr lang="zh-CN" altLang="en-US" dirty="0">
                <a:solidFill>
                  <a:schemeClr val="tx2">
                    <a:lumMod val="50000"/>
                  </a:schemeClr>
                </a:solidFill>
                <a:latin typeface="+mj-ea"/>
                <a:ea typeface="+mj-ea"/>
              </a:endParaRPr>
            </a:p>
          </p:txBody>
        </p:sp>
        <p:grpSp>
          <p:nvGrpSpPr>
            <p:cNvPr id="13" name="组合 12">
              <a:extLst>
                <a:ext uri="{FF2B5EF4-FFF2-40B4-BE49-F238E27FC236}">
                  <a16:creationId xmlns:a16="http://schemas.microsoft.com/office/drawing/2014/main" id="{2041FC66-1490-4A12-9B03-BB893A647BB4}"/>
                </a:ext>
              </a:extLst>
            </p:cNvPr>
            <p:cNvGrpSpPr/>
            <p:nvPr/>
          </p:nvGrpSpPr>
          <p:grpSpPr>
            <a:xfrm>
              <a:off x="-15430" y="1747397"/>
              <a:ext cx="6516544" cy="4641599"/>
              <a:chOff x="-15430" y="1747397"/>
              <a:chExt cx="6516544" cy="4641599"/>
            </a:xfrm>
          </p:grpSpPr>
          <p:sp>
            <p:nvSpPr>
              <p:cNvPr id="14" name="矩形 13">
                <a:extLst>
                  <a:ext uri="{FF2B5EF4-FFF2-40B4-BE49-F238E27FC236}">
                    <a16:creationId xmlns:a16="http://schemas.microsoft.com/office/drawing/2014/main" id="{8327A566-0030-44E6-B08B-8AB4A1372C94}"/>
                  </a:ext>
                </a:extLst>
              </p:cNvPr>
              <p:cNvSpPr/>
              <p:nvPr/>
            </p:nvSpPr>
            <p:spPr>
              <a:xfrm>
                <a:off x="-15430" y="1879329"/>
                <a:ext cx="4413810" cy="523214"/>
              </a:xfrm>
              <a:prstGeom prst="rect">
                <a:avLst/>
              </a:prstGeom>
              <a:solidFill>
                <a:srgbClr val="19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 name="矩形 14">
                <a:extLst>
                  <a:ext uri="{FF2B5EF4-FFF2-40B4-BE49-F238E27FC236}">
                    <a16:creationId xmlns:a16="http://schemas.microsoft.com/office/drawing/2014/main" id="{4111AEF1-AA66-4062-B138-398548FBEC43}"/>
                  </a:ext>
                </a:extLst>
              </p:cNvPr>
              <p:cNvSpPr/>
              <p:nvPr/>
            </p:nvSpPr>
            <p:spPr>
              <a:xfrm>
                <a:off x="-15430" y="2842958"/>
                <a:ext cx="3379808" cy="523214"/>
              </a:xfrm>
              <a:prstGeom prst="rect">
                <a:avLst/>
              </a:prstGeom>
              <a:solidFill>
                <a:srgbClr val="F6B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矩形 15">
                <a:extLst>
                  <a:ext uri="{FF2B5EF4-FFF2-40B4-BE49-F238E27FC236}">
                    <a16:creationId xmlns:a16="http://schemas.microsoft.com/office/drawing/2014/main" id="{58277C26-5225-4D80-B195-B128E65AE999}"/>
                  </a:ext>
                </a:extLst>
              </p:cNvPr>
              <p:cNvSpPr/>
              <p:nvPr/>
            </p:nvSpPr>
            <p:spPr>
              <a:xfrm>
                <a:off x="-15430" y="3806589"/>
                <a:ext cx="3950822" cy="523214"/>
              </a:xfrm>
              <a:prstGeom prst="rect">
                <a:avLst/>
              </a:prstGeom>
              <a:solidFill>
                <a:srgbClr val="19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7" name="矩形 16">
                <a:extLst>
                  <a:ext uri="{FF2B5EF4-FFF2-40B4-BE49-F238E27FC236}">
                    <a16:creationId xmlns:a16="http://schemas.microsoft.com/office/drawing/2014/main" id="{BA9A7097-DDDC-49D6-8817-74E613EE1DC0}"/>
                  </a:ext>
                </a:extLst>
              </p:cNvPr>
              <p:cNvSpPr/>
              <p:nvPr/>
            </p:nvSpPr>
            <p:spPr>
              <a:xfrm>
                <a:off x="-15430" y="4770219"/>
                <a:ext cx="1936827" cy="523214"/>
              </a:xfrm>
              <a:prstGeom prst="rect">
                <a:avLst/>
              </a:prstGeom>
              <a:solidFill>
                <a:srgbClr val="F6B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8" name="矩形 17">
                <a:extLst>
                  <a:ext uri="{FF2B5EF4-FFF2-40B4-BE49-F238E27FC236}">
                    <a16:creationId xmlns:a16="http://schemas.microsoft.com/office/drawing/2014/main" id="{59647CD3-73D5-41E5-8280-A2FE9D8EE996}"/>
                  </a:ext>
                </a:extLst>
              </p:cNvPr>
              <p:cNvSpPr/>
              <p:nvPr/>
            </p:nvSpPr>
            <p:spPr>
              <a:xfrm>
                <a:off x="-15430" y="5733850"/>
                <a:ext cx="2723906" cy="523214"/>
              </a:xfrm>
              <a:prstGeom prst="rect">
                <a:avLst/>
              </a:prstGeom>
              <a:solidFill>
                <a:srgbClr val="19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9" name="椭圆 18">
                <a:extLst>
                  <a:ext uri="{FF2B5EF4-FFF2-40B4-BE49-F238E27FC236}">
                    <a16:creationId xmlns:a16="http://schemas.microsoft.com/office/drawing/2014/main" id="{135D3D4A-A8FD-4F88-892C-665E29C644C2}"/>
                  </a:ext>
                </a:extLst>
              </p:cNvPr>
              <p:cNvSpPr/>
              <p:nvPr/>
            </p:nvSpPr>
            <p:spPr>
              <a:xfrm>
                <a:off x="5714036" y="1747397"/>
                <a:ext cx="787078" cy="787078"/>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0" name="椭圆 19">
                <a:extLst>
                  <a:ext uri="{FF2B5EF4-FFF2-40B4-BE49-F238E27FC236}">
                    <a16:creationId xmlns:a16="http://schemas.microsoft.com/office/drawing/2014/main" id="{5D5132A4-242E-4C8F-9112-297BC49BAF1F}"/>
                  </a:ext>
                </a:extLst>
              </p:cNvPr>
              <p:cNvSpPr/>
              <p:nvPr/>
            </p:nvSpPr>
            <p:spPr>
              <a:xfrm>
                <a:off x="5714036" y="2711027"/>
                <a:ext cx="787078" cy="787078"/>
              </a:xfrm>
              <a:prstGeom prst="ellipse">
                <a:avLst/>
              </a:prstGeom>
              <a:noFill/>
              <a:ln w="25400">
                <a:solidFill>
                  <a:srgbClr val="F6B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1" name="椭圆 20">
                <a:extLst>
                  <a:ext uri="{FF2B5EF4-FFF2-40B4-BE49-F238E27FC236}">
                    <a16:creationId xmlns:a16="http://schemas.microsoft.com/office/drawing/2014/main" id="{128AB458-BB1D-48EC-8F83-E00433DE39E9}"/>
                  </a:ext>
                </a:extLst>
              </p:cNvPr>
              <p:cNvSpPr/>
              <p:nvPr/>
            </p:nvSpPr>
            <p:spPr>
              <a:xfrm>
                <a:off x="5714036" y="3674657"/>
                <a:ext cx="787078" cy="787078"/>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2" name="椭圆 21">
                <a:extLst>
                  <a:ext uri="{FF2B5EF4-FFF2-40B4-BE49-F238E27FC236}">
                    <a16:creationId xmlns:a16="http://schemas.microsoft.com/office/drawing/2014/main" id="{B66C5735-6EF3-438E-9EE8-78A9990D77C8}"/>
                  </a:ext>
                </a:extLst>
              </p:cNvPr>
              <p:cNvSpPr/>
              <p:nvPr/>
            </p:nvSpPr>
            <p:spPr>
              <a:xfrm>
                <a:off x="5714036" y="4638287"/>
                <a:ext cx="787078" cy="787078"/>
              </a:xfrm>
              <a:prstGeom prst="ellipse">
                <a:avLst/>
              </a:prstGeom>
              <a:noFill/>
              <a:ln w="25400">
                <a:solidFill>
                  <a:srgbClr val="F6B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3" name="椭圆 22">
                <a:extLst>
                  <a:ext uri="{FF2B5EF4-FFF2-40B4-BE49-F238E27FC236}">
                    <a16:creationId xmlns:a16="http://schemas.microsoft.com/office/drawing/2014/main" id="{A55627BA-394A-40C1-9671-478A47047771}"/>
                  </a:ext>
                </a:extLst>
              </p:cNvPr>
              <p:cNvSpPr/>
              <p:nvPr/>
            </p:nvSpPr>
            <p:spPr>
              <a:xfrm>
                <a:off x="5714036" y="5601918"/>
                <a:ext cx="787078" cy="787078"/>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24" name="直接连接符 23">
                <a:extLst>
                  <a:ext uri="{FF2B5EF4-FFF2-40B4-BE49-F238E27FC236}">
                    <a16:creationId xmlns:a16="http://schemas.microsoft.com/office/drawing/2014/main" id="{04AACF41-9DDD-4554-98A7-8B7E5496D803}"/>
                  </a:ext>
                </a:extLst>
              </p:cNvPr>
              <p:cNvCxnSpPr>
                <a:stCxn id="14" idx="3"/>
                <a:endCxn id="19" idx="2"/>
              </p:cNvCxnSpPr>
              <p:nvPr/>
            </p:nvCxnSpPr>
            <p:spPr>
              <a:xfrm>
                <a:off x="4398380" y="2140936"/>
                <a:ext cx="1315656" cy="0"/>
              </a:xfrm>
              <a:prstGeom prst="line">
                <a:avLst/>
              </a:prstGeom>
              <a:ln w="25400" cap="rnd">
                <a:solidFill>
                  <a:schemeClr val="accent1"/>
                </a:solidFill>
                <a:prstDash val="sysDot"/>
                <a:round/>
                <a:tailEnd type="oval" w="lg" len="lg"/>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966F0A99-52F8-4C76-8EC4-91293830254C}"/>
                  </a:ext>
                </a:extLst>
              </p:cNvPr>
              <p:cNvCxnSpPr>
                <a:stCxn id="15" idx="3"/>
                <a:endCxn id="20" idx="2"/>
              </p:cNvCxnSpPr>
              <p:nvPr/>
            </p:nvCxnSpPr>
            <p:spPr>
              <a:xfrm>
                <a:off x="3364378" y="3104565"/>
                <a:ext cx="2349658" cy="1"/>
              </a:xfrm>
              <a:prstGeom prst="line">
                <a:avLst/>
              </a:prstGeom>
              <a:ln w="25400" cap="rnd">
                <a:solidFill>
                  <a:srgbClr val="F6B337"/>
                </a:solidFill>
                <a:prstDash val="sysDot"/>
                <a:round/>
                <a:tailEnd type="oval" w="lg" len="lg"/>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D464CF91-4B96-4E95-9769-2B1CB595A072}"/>
                  </a:ext>
                </a:extLst>
              </p:cNvPr>
              <p:cNvCxnSpPr>
                <a:stCxn id="16" idx="3"/>
                <a:endCxn id="21" idx="2"/>
              </p:cNvCxnSpPr>
              <p:nvPr/>
            </p:nvCxnSpPr>
            <p:spPr>
              <a:xfrm>
                <a:off x="3935392" y="4068196"/>
                <a:ext cx="1778644" cy="0"/>
              </a:xfrm>
              <a:prstGeom prst="line">
                <a:avLst/>
              </a:prstGeom>
              <a:ln w="25400" cap="rnd">
                <a:solidFill>
                  <a:schemeClr val="accent1"/>
                </a:solidFill>
                <a:prstDash val="sysDot"/>
                <a:round/>
                <a:tailEnd type="oval" w="lg" len="lg"/>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5EF5FF41-2AA9-4A66-8259-5AF0B8929153}"/>
                  </a:ext>
                </a:extLst>
              </p:cNvPr>
              <p:cNvCxnSpPr>
                <a:stCxn id="17" idx="3"/>
                <a:endCxn id="22" idx="2"/>
              </p:cNvCxnSpPr>
              <p:nvPr/>
            </p:nvCxnSpPr>
            <p:spPr>
              <a:xfrm>
                <a:off x="1921397" y="5031826"/>
                <a:ext cx="3792639" cy="0"/>
              </a:xfrm>
              <a:prstGeom prst="line">
                <a:avLst/>
              </a:prstGeom>
              <a:ln w="25400" cap="rnd">
                <a:solidFill>
                  <a:srgbClr val="F6B337"/>
                </a:solidFill>
                <a:prstDash val="sysDot"/>
                <a:round/>
                <a:tailEnd type="oval" w="lg" len="lg"/>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82A90987-02BC-4483-9C7E-F95FAEA9F47B}"/>
                  </a:ext>
                </a:extLst>
              </p:cNvPr>
              <p:cNvCxnSpPr>
                <a:cxnSpLocks/>
                <a:stCxn id="18" idx="3"/>
                <a:endCxn id="23" idx="2"/>
              </p:cNvCxnSpPr>
              <p:nvPr/>
            </p:nvCxnSpPr>
            <p:spPr>
              <a:xfrm>
                <a:off x="2708476" y="5995457"/>
                <a:ext cx="3005560" cy="0"/>
              </a:xfrm>
              <a:prstGeom prst="line">
                <a:avLst/>
              </a:prstGeom>
              <a:ln w="25400" cap="rnd">
                <a:solidFill>
                  <a:schemeClr val="accent1"/>
                </a:solidFill>
                <a:prstDash val="sysDot"/>
                <a:round/>
                <a:tailEnd type="oval" w="lg" len="lg"/>
              </a:ln>
            </p:spPr>
            <p:style>
              <a:lnRef idx="1">
                <a:schemeClr val="accent1"/>
              </a:lnRef>
              <a:fillRef idx="0">
                <a:schemeClr val="accent1"/>
              </a:fillRef>
              <a:effectRef idx="0">
                <a:schemeClr val="accent1"/>
              </a:effectRef>
              <a:fontRef idx="minor">
                <a:schemeClr val="tx1"/>
              </a:fontRef>
            </p:style>
          </p:cxnSp>
          <p:sp>
            <p:nvSpPr>
              <p:cNvPr id="29" name="users_94970">
                <a:extLst>
                  <a:ext uri="{FF2B5EF4-FFF2-40B4-BE49-F238E27FC236}">
                    <a16:creationId xmlns:a16="http://schemas.microsoft.com/office/drawing/2014/main" id="{C49BB447-EAD5-4285-95DE-667E98C3C3D2}"/>
                  </a:ext>
                </a:extLst>
              </p:cNvPr>
              <p:cNvSpPr>
                <a:spLocks noChangeAspect="1"/>
              </p:cNvSpPr>
              <p:nvPr/>
            </p:nvSpPr>
            <p:spPr bwMode="auto">
              <a:xfrm>
                <a:off x="5875116" y="1923509"/>
                <a:ext cx="441851" cy="434847"/>
              </a:xfrm>
              <a:custGeom>
                <a:avLst/>
                <a:gdLst>
                  <a:gd name="connsiteX0" fmla="*/ 60025 w 605236"/>
                  <a:gd name="connsiteY0" fmla="*/ 344571 h 595643"/>
                  <a:gd name="connsiteX1" fmla="*/ 290527 w 605236"/>
                  <a:gd name="connsiteY1" fmla="*/ 344571 h 595643"/>
                  <a:gd name="connsiteX2" fmla="*/ 329370 w 605236"/>
                  <a:gd name="connsiteY2" fmla="*/ 376465 h 595643"/>
                  <a:gd name="connsiteX3" fmla="*/ 349814 w 605236"/>
                  <a:gd name="connsiteY3" fmla="*/ 479931 h 595643"/>
                  <a:gd name="connsiteX4" fmla="*/ 331031 w 605236"/>
                  <a:gd name="connsiteY4" fmla="*/ 528793 h 595643"/>
                  <a:gd name="connsiteX5" fmla="*/ 175276 w 605236"/>
                  <a:gd name="connsiteY5" fmla="*/ 595643 h 595643"/>
                  <a:gd name="connsiteX6" fmla="*/ 19393 w 605236"/>
                  <a:gd name="connsiteY6" fmla="*/ 528793 h 595643"/>
                  <a:gd name="connsiteX7" fmla="*/ 738 w 605236"/>
                  <a:gd name="connsiteY7" fmla="*/ 479931 h 595643"/>
                  <a:gd name="connsiteX8" fmla="*/ 21182 w 605236"/>
                  <a:gd name="connsiteY8" fmla="*/ 376465 h 595643"/>
                  <a:gd name="connsiteX9" fmla="*/ 60025 w 605236"/>
                  <a:gd name="connsiteY9" fmla="*/ 344571 h 595643"/>
                  <a:gd name="connsiteX10" fmla="*/ 357987 w 605236"/>
                  <a:gd name="connsiteY10" fmla="*/ 252695 h 595643"/>
                  <a:gd name="connsiteX11" fmla="*/ 553093 w 605236"/>
                  <a:gd name="connsiteY11" fmla="*/ 252695 h 595643"/>
                  <a:gd name="connsiteX12" fmla="*/ 587208 w 605236"/>
                  <a:gd name="connsiteY12" fmla="*/ 280762 h 595643"/>
                  <a:gd name="connsiteX13" fmla="*/ 604585 w 605236"/>
                  <a:gd name="connsiteY13" fmla="*/ 368409 h 595643"/>
                  <a:gd name="connsiteX14" fmla="*/ 588231 w 605236"/>
                  <a:gd name="connsiteY14" fmla="*/ 411020 h 595643"/>
                  <a:gd name="connsiteX15" fmla="*/ 455476 w 605236"/>
                  <a:gd name="connsiteY15" fmla="*/ 467920 h 595643"/>
                  <a:gd name="connsiteX16" fmla="*/ 402323 w 605236"/>
                  <a:gd name="connsiteY16" fmla="*/ 455928 h 595643"/>
                  <a:gd name="connsiteX17" fmla="*/ 388524 w 605236"/>
                  <a:gd name="connsiteY17" fmla="*/ 440618 h 595643"/>
                  <a:gd name="connsiteX18" fmla="*/ 388269 w 605236"/>
                  <a:gd name="connsiteY18" fmla="*/ 439725 h 595643"/>
                  <a:gd name="connsiteX19" fmla="*/ 371403 w 605236"/>
                  <a:gd name="connsiteY19" fmla="*/ 354503 h 595643"/>
                  <a:gd name="connsiteX20" fmla="*/ 334732 w 605236"/>
                  <a:gd name="connsiteY20" fmla="*/ 308064 h 595643"/>
                  <a:gd name="connsiteX21" fmla="*/ 322722 w 605236"/>
                  <a:gd name="connsiteY21" fmla="*/ 290458 h 595643"/>
                  <a:gd name="connsiteX22" fmla="*/ 322722 w 605236"/>
                  <a:gd name="connsiteY22" fmla="*/ 289693 h 595643"/>
                  <a:gd name="connsiteX23" fmla="*/ 324127 w 605236"/>
                  <a:gd name="connsiteY23" fmla="*/ 280762 h 595643"/>
                  <a:gd name="connsiteX24" fmla="*/ 357987 w 605236"/>
                  <a:gd name="connsiteY24" fmla="*/ 252695 h 595643"/>
                  <a:gd name="connsiteX25" fmla="*/ 175276 w 605236"/>
                  <a:gd name="connsiteY25" fmla="*/ 50313 h 595643"/>
                  <a:gd name="connsiteX26" fmla="*/ 303670 w 605236"/>
                  <a:gd name="connsiteY26" fmla="*/ 178531 h 595643"/>
                  <a:gd name="connsiteX27" fmla="*/ 175276 w 605236"/>
                  <a:gd name="connsiteY27" fmla="*/ 306749 h 595643"/>
                  <a:gd name="connsiteX28" fmla="*/ 46882 w 605236"/>
                  <a:gd name="connsiteY28" fmla="*/ 178531 h 595643"/>
                  <a:gd name="connsiteX29" fmla="*/ 175276 w 605236"/>
                  <a:gd name="connsiteY29" fmla="*/ 50313 h 595643"/>
                  <a:gd name="connsiteX30" fmla="*/ 455527 w 605236"/>
                  <a:gd name="connsiteY30" fmla="*/ 0 h 595643"/>
                  <a:gd name="connsiteX31" fmla="*/ 562928 w 605236"/>
                  <a:gd name="connsiteY31" fmla="*/ 107260 h 595643"/>
                  <a:gd name="connsiteX32" fmla="*/ 455527 w 605236"/>
                  <a:gd name="connsiteY32" fmla="*/ 214520 h 595643"/>
                  <a:gd name="connsiteX33" fmla="*/ 348126 w 605236"/>
                  <a:gd name="connsiteY33" fmla="*/ 107260 h 595643"/>
                  <a:gd name="connsiteX34" fmla="*/ 455527 w 605236"/>
                  <a:gd name="connsiteY34" fmla="*/ 0 h 59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5236" h="595643">
                    <a:moveTo>
                      <a:pt x="60025" y="344571"/>
                    </a:moveTo>
                    <a:lnTo>
                      <a:pt x="290527" y="344571"/>
                    </a:lnTo>
                    <a:cubicBezTo>
                      <a:pt x="308671" y="344571"/>
                      <a:pt x="325793" y="358605"/>
                      <a:pt x="329370" y="376465"/>
                    </a:cubicBezTo>
                    <a:lnTo>
                      <a:pt x="349814" y="479931"/>
                    </a:lnTo>
                    <a:cubicBezTo>
                      <a:pt x="353136" y="496898"/>
                      <a:pt x="344959" y="518331"/>
                      <a:pt x="331031" y="528793"/>
                    </a:cubicBezTo>
                    <a:cubicBezTo>
                      <a:pt x="327454" y="531472"/>
                      <a:pt x="241079" y="595643"/>
                      <a:pt x="175276" y="595643"/>
                    </a:cubicBezTo>
                    <a:cubicBezTo>
                      <a:pt x="109473" y="595643"/>
                      <a:pt x="23098" y="531472"/>
                      <a:pt x="19393" y="528793"/>
                    </a:cubicBezTo>
                    <a:cubicBezTo>
                      <a:pt x="5593" y="518331"/>
                      <a:pt x="-2584" y="496898"/>
                      <a:pt x="738" y="479931"/>
                    </a:cubicBezTo>
                    <a:lnTo>
                      <a:pt x="21182" y="376465"/>
                    </a:lnTo>
                    <a:cubicBezTo>
                      <a:pt x="24759" y="358605"/>
                      <a:pt x="41753" y="344571"/>
                      <a:pt x="60025" y="344571"/>
                    </a:cubicBezTo>
                    <a:close/>
                    <a:moveTo>
                      <a:pt x="357987" y="252695"/>
                    </a:moveTo>
                    <a:lnTo>
                      <a:pt x="553093" y="252695"/>
                    </a:lnTo>
                    <a:cubicBezTo>
                      <a:pt x="569065" y="252695"/>
                      <a:pt x="584142" y="265070"/>
                      <a:pt x="587208" y="280762"/>
                    </a:cubicBezTo>
                    <a:lnTo>
                      <a:pt x="604585" y="368409"/>
                    </a:lnTo>
                    <a:cubicBezTo>
                      <a:pt x="607524" y="383208"/>
                      <a:pt x="600241" y="401834"/>
                      <a:pt x="588231" y="411020"/>
                    </a:cubicBezTo>
                    <a:cubicBezTo>
                      <a:pt x="585164" y="413316"/>
                      <a:pt x="511696" y="467920"/>
                      <a:pt x="455476" y="467920"/>
                    </a:cubicBezTo>
                    <a:cubicBezTo>
                      <a:pt x="440272" y="467920"/>
                      <a:pt x="422384" y="463838"/>
                      <a:pt x="402323" y="455928"/>
                    </a:cubicBezTo>
                    <a:cubicBezTo>
                      <a:pt x="395679" y="453249"/>
                      <a:pt x="390824" y="447890"/>
                      <a:pt x="388524" y="440618"/>
                    </a:cubicBezTo>
                    <a:lnTo>
                      <a:pt x="388269" y="439725"/>
                    </a:lnTo>
                    <a:lnTo>
                      <a:pt x="371403" y="354503"/>
                    </a:lnTo>
                    <a:cubicBezTo>
                      <a:pt x="367697" y="335621"/>
                      <a:pt x="354537" y="318653"/>
                      <a:pt x="334732" y="308064"/>
                    </a:cubicBezTo>
                    <a:cubicBezTo>
                      <a:pt x="322722" y="301685"/>
                      <a:pt x="322722" y="291607"/>
                      <a:pt x="322722" y="290458"/>
                    </a:cubicBezTo>
                    <a:lnTo>
                      <a:pt x="322722" y="289693"/>
                    </a:lnTo>
                    <a:lnTo>
                      <a:pt x="324127" y="280762"/>
                    </a:lnTo>
                    <a:cubicBezTo>
                      <a:pt x="327194" y="265070"/>
                      <a:pt x="341888" y="252695"/>
                      <a:pt x="357987" y="252695"/>
                    </a:cubicBezTo>
                    <a:close/>
                    <a:moveTo>
                      <a:pt x="175276" y="50313"/>
                    </a:moveTo>
                    <a:cubicBezTo>
                      <a:pt x="246186" y="50313"/>
                      <a:pt x="303670" y="107718"/>
                      <a:pt x="303670" y="178531"/>
                    </a:cubicBezTo>
                    <a:cubicBezTo>
                      <a:pt x="303670" y="249344"/>
                      <a:pt x="246186" y="306749"/>
                      <a:pt x="175276" y="306749"/>
                    </a:cubicBezTo>
                    <a:cubicBezTo>
                      <a:pt x="104366" y="306749"/>
                      <a:pt x="46882" y="249344"/>
                      <a:pt x="46882" y="178531"/>
                    </a:cubicBezTo>
                    <a:cubicBezTo>
                      <a:pt x="46882" y="107718"/>
                      <a:pt x="104366" y="50313"/>
                      <a:pt x="175276" y="50313"/>
                    </a:cubicBezTo>
                    <a:close/>
                    <a:moveTo>
                      <a:pt x="455527" y="0"/>
                    </a:moveTo>
                    <a:cubicBezTo>
                      <a:pt x="514843" y="0"/>
                      <a:pt x="562928" y="48022"/>
                      <a:pt x="562928" y="107260"/>
                    </a:cubicBezTo>
                    <a:cubicBezTo>
                      <a:pt x="562928" y="166498"/>
                      <a:pt x="514843" y="214520"/>
                      <a:pt x="455527" y="214520"/>
                    </a:cubicBezTo>
                    <a:cubicBezTo>
                      <a:pt x="396211" y="214520"/>
                      <a:pt x="348126" y="166498"/>
                      <a:pt x="348126" y="107260"/>
                    </a:cubicBezTo>
                    <a:cubicBezTo>
                      <a:pt x="348126" y="48022"/>
                      <a:pt x="396211" y="0"/>
                      <a:pt x="455527" y="0"/>
                    </a:cubicBezTo>
                    <a:close/>
                  </a:path>
                </a:pathLst>
              </a:custGeom>
              <a:solidFill>
                <a:srgbClr val="192B3C"/>
              </a:solidFill>
              <a:ln>
                <a:noFill/>
              </a:ln>
            </p:spPr>
          </p:sp>
          <p:sp>
            <p:nvSpPr>
              <p:cNvPr id="30" name="tools_94869">
                <a:extLst>
                  <a:ext uri="{FF2B5EF4-FFF2-40B4-BE49-F238E27FC236}">
                    <a16:creationId xmlns:a16="http://schemas.microsoft.com/office/drawing/2014/main" id="{03AC70F5-1D98-4101-8FFA-D14772A755E3}"/>
                  </a:ext>
                </a:extLst>
              </p:cNvPr>
              <p:cNvSpPr>
                <a:spLocks noChangeAspect="1"/>
              </p:cNvSpPr>
              <p:nvPr/>
            </p:nvSpPr>
            <p:spPr bwMode="auto">
              <a:xfrm>
                <a:off x="5890550" y="2892568"/>
                <a:ext cx="426417" cy="423993"/>
              </a:xfrm>
              <a:custGeom>
                <a:avLst/>
                <a:gdLst>
                  <a:gd name="T0" fmla="*/ 3682 w 4808"/>
                  <a:gd name="T1" fmla="*/ 2763 h 4789"/>
                  <a:gd name="T2" fmla="*/ 3420 w 4808"/>
                  <a:gd name="T3" fmla="*/ 2703 h 4789"/>
                  <a:gd name="T4" fmla="*/ 3026 w 4808"/>
                  <a:gd name="T5" fmla="*/ 2392 h 4789"/>
                  <a:gd name="T6" fmla="*/ 2818 w 4808"/>
                  <a:gd name="T7" fmla="*/ 2517 h 4789"/>
                  <a:gd name="T8" fmla="*/ 3219 w 4808"/>
                  <a:gd name="T9" fmla="*/ 1876 h 4789"/>
                  <a:gd name="T10" fmla="*/ 3609 w 4808"/>
                  <a:gd name="T11" fmla="*/ 1953 h 4789"/>
                  <a:gd name="T12" fmla="*/ 4553 w 4808"/>
                  <a:gd name="T13" fmla="*/ 720 h 4789"/>
                  <a:gd name="T14" fmla="*/ 4388 w 4808"/>
                  <a:gd name="T15" fmla="*/ 680 h 4789"/>
                  <a:gd name="T16" fmla="*/ 3872 w 4808"/>
                  <a:gd name="T17" fmla="*/ 1161 h 4789"/>
                  <a:gd name="T18" fmla="*/ 3859 w 4808"/>
                  <a:gd name="T19" fmla="*/ 1160 h 4789"/>
                  <a:gd name="T20" fmla="*/ 3491 w 4808"/>
                  <a:gd name="T21" fmla="*/ 1099 h 4789"/>
                  <a:gd name="T22" fmla="*/ 3432 w 4808"/>
                  <a:gd name="T23" fmla="*/ 731 h 4789"/>
                  <a:gd name="T24" fmla="*/ 3454 w 4808"/>
                  <a:gd name="T25" fmla="*/ 658 h 4789"/>
                  <a:gd name="T26" fmla="*/ 3938 w 4808"/>
                  <a:gd name="T27" fmla="*/ 104 h 4789"/>
                  <a:gd name="T28" fmla="*/ 3609 w 4808"/>
                  <a:gd name="T29" fmla="*/ 0 h 4789"/>
                  <a:gd name="T30" fmla="*/ 2710 w 4808"/>
                  <a:gd name="T31" fmla="*/ 1369 h 4789"/>
                  <a:gd name="T32" fmla="*/ 1300 w 4808"/>
                  <a:gd name="T33" fmla="*/ 999 h 4789"/>
                  <a:gd name="T34" fmla="*/ 1309 w 4808"/>
                  <a:gd name="T35" fmla="*/ 892 h 4789"/>
                  <a:gd name="T36" fmla="*/ 865 w 4808"/>
                  <a:gd name="T37" fmla="*/ 294 h 4789"/>
                  <a:gd name="T38" fmla="*/ 665 w 4808"/>
                  <a:gd name="T39" fmla="*/ 298 h 4789"/>
                  <a:gd name="T40" fmla="*/ 278 w 4808"/>
                  <a:gd name="T41" fmla="*/ 787 h 4789"/>
                  <a:gd name="T42" fmla="*/ 630 w 4808"/>
                  <a:gd name="T43" fmla="*/ 1163 h 4789"/>
                  <a:gd name="T44" fmla="*/ 926 w 4808"/>
                  <a:gd name="T45" fmla="*/ 1291 h 4789"/>
                  <a:gd name="T46" fmla="*/ 1018 w 4808"/>
                  <a:gd name="T47" fmla="*/ 1282 h 4789"/>
                  <a:gd name="T48" fmla="*/ 1485 w 4808"/>
                  <a:gd name="T49" fmla="*/ 2594 h 4789"/>
                  <a:gd name="T50" fmla="*/ 1037 w 4808"/>
                  <a:gd name="T51" fmla="*/ 2572 h 4789"/>
                  <a:gd name="T52" fmla="*/ 92 w 4808"/>
                  <a:gd name="T53" fmla="*/ 3809 h 4789"/>
                  <a:gd name="T54" fmla="*/ 186 w 4808"/>
                  <a:gd name="T55" fmla="*/ 3882 h 4789"/>
                  <a:gd name="T56" fmla="*/ 727 w 4808"/>
                  <a:gd name="T57" fmla="*/ 3384 h 4789"/>
                  <a:gd name="T58" fmla="*/ 789 w 4808"/>
                  <a:gd name="T59" fmla="*/ 3371 h 4789"/>
                  <a:gd name="T60" fmla="*/ 796 w 4808"/>
                  <a:gd name="T61" fmla="*/ 3372 h 4789"/>
                  <a:gd name="T62" fmla="*/ 1218 w 4808"/>
                  <a:gd name="T63" fmla="*/ 3798 h 4789"/>
                  <a:gd name="T64" fmla="*/ 1192 w 4808"/>
                  <a:gd name="T65" fmla="*/ 3873 h 4789"/>
                  <a:gd name="T66" fmla="*/ 707 w 4808"/>
                  <a:gd name="T67" fmla="*/ 4427 h 4789"/>
                  <a:gd name="T68" fmla="*/ 1037 w 4808"/>
                  <a:gd name="T69" fmla="*/ 4531 h 4789"/>
                  <a:gd name="T70" fmla="*/ 2016 w 4808"/>
                  <a:gd name="T71" fmla="*/ 3551 h 4789"/>
                  <a:gd name="T72" fmla="*/ 1994 w 4808"/>
                  <a:gd name="T73" fmla="*/ 3103 h 4789"/>
                  <a:gd name="T74" fmla="*/ 2535 w 4808"/>
                  <a:gd name="T75" fmla="*/ 2799 h 4789"/>
                  <a:gd name="T76" fmla="*/ 2410 w 4808"/>
                  <a:gd name="T77" fmla="*/ 3007 h 4789"/>
                  <a:gd name="T78" fmla="*/ 2721 w 4808"/>
                  <a:gd name="T79" fmla="*/ 3401 h 4789"/>
                  <a:gd name="T80" fmla="*/ 2781 w 4808"/>
                  <a:gd name="T81" fmla="*/ 3663 h 4789"/>
                  <a:gd name="T82" fmla="*/ 4013 w 4808"/>
                  <a:gd name="T83" fmla="*/ 4789 h 4789"/>
                  <a:gd name="T84" fmla="*/ 4734 w 4808"/>
                  <a:gd name="T85" fmla="*/ 4173 h 4789"/>
                  <a:gd name="T86" fmla="*/ 4734 w 4808"/>
                  <a:gd name="T87" fmla="*/ 3815 h 4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08" h="4789">
                    <a:moveTo>
                      <a:pt x="4734" y="3815"/>
                    </a:moveTo>
                    <a:lnTo>
                      <a:pt x="3682" y="2763"/>
                    </a:lnTo>
                    <a:cubicBezTo>
                      <a:pt x="3634" y="2715"/>
                      <a:pt x="3570" y="2689"/>
                      <a:pt x="3502" y="2689"/>
                    </a:cubicBezTo>
                    <a:cubicBezTo>
                      <a:pt x="3474" y="2689"/>
                      <a:pt x="3446" y="2694"/>
                      <a:pt x="3420" y="2703"/>
                    </a:cubicBezTo>
                    <a:lnTo>
                      <a:pt x="3167" y="2450"/>
                    </a:lnTo>
                    <a:cubicBezTo>
                      <a:pt x="3130" y="2413"/>
                      <a:pt x="3079" y="2392"/>
                      <a:pt x="3026" y="2392"/>
                    </a:cubicBezTo>
                    <a:cubicBezTo>
                      <a:pt x="2972" y="2392"/>
                      <a:pt x="2922" y="2413"/>
                      <a:pt x="2884" y="2450"/>
                    </a:cubicBezTo>
                    <a:lnTo>
                      <a:pt x="2818" y="2517"/>
                    </a:lnTo>
                    <a:lnTo>
                      <a:pt x="2699" y="2398"/>
                    </a:lnTo>
                    <a:lnTo>
                      <a:pt x="3219" y="1876"/>
                    </a:lnTo>
                    <a:cubicBezTo>
                      <a:pt x="3340" y="1928"/>
                      <a:pt x="3472" y="1953"/>
                      <a:pt x="3609" y="1953"/>
                    </a:cubicBezTo>
                    <a:lnTo>
                      <a:pt x="3609" y="1953"/>
                    </a:lnTo>
                    <a:cubicBezTo>
                      <a:pt x="3870" y="1953"/>
                      <a:pt x="4116" y="1854"/>
                      <a:pt x="4301" y="1669"/>
                    </a:cubicBezTo>
                    <a:cubicBezTo>
                      <a:pt x="4549" y="1421"/>
                      <a:pt x="4646" y="1059"/>
                      <a:pt x="4553" y="720"/>
                    </a:cubicBezTo>
                    <a:cubicBezTo>
                      <a:pt x="4542" y="678"/>
                      <a:pt x="4502" y="648"/>
                      <a:pt x="4459" y="648"/>
                    </a:cubicBezTo>
                    <a:cubicBezTo>
                      <a:pt x="4441" y="648"/>
                      <a:pt x="4413" y="654"/>
                      <a:pt x="4388" y="680"/>
                    </a:cubicBezTo>
                    <a:cubicBezTo>
                      <a:pt x="4384" y="683"/>
                      <a:pt x="4034" y="1030"/>
                      <a:pt x="3918" y="1146"/>
                    </a:cubicBezTo>
                    <a:cubicBezTo>
                      <a:pt x="3906" y="1159"/>
                      <a:pt x="3885" y="1161"/>
                      <a:pt x="3872" y="1161"/>
                    </a:cubicBezTo>
                    <a:cubicBezTo>
                      <a:pt x="3864" y="1161"/>
                      <a:pt x="3859" y="1160"/>
                      <a:pt x="3859" y="1160"/>
                    </a:cubicBezTo>
                    <a:lnTo>
                      <a:pt x="3859" y="1160"/>
                    </a:lnTo>
                    <a:lnTo>
                      <a:pt x="3851" y="1159"/>
                    </a:lnTo>
                    <a:cubicBezTo>
                      <a:pt x="3707" y="1146"/>
                      <a:pt x="3535" y="1119"/>
                      <a:pt x="3491" y="1099"/>
                    </a:cubicBezTo>
                    <a:cubicBezTo>
                      <a:pt x="3470" y="1055"/>
                      <a:pt x="3445" y="879"/>
                      <a:pt x="3432" y="733"/>
                    </a:cubicBezTo>
                    <a:lnTo>
                      <a:pt x="3432" y="731"/>
                    </a:lnTo>
                    <a:lnTo>
                      <a:pt x="3429" y="727"/>
                    </a:lnTo>
                    <a:cubicBezTo>
                      <a:pt x="3428" y="720"/>
                      <a:pt x="3425" y="687"/>
                      <a:pt x="3454" y="658"/>
                    </a:cubicBezTo>
                    <a:cubicBezTo>
                      <a:pt x="3574" y="538"/>
                      <a:pt x="3905" y="204"/>
                      <a:pt x="3908" y="201"/>
                    </a:cubicBezTo>
                    <a:cubicBezTo>
                      <a:pt x="3936" y="173"/>
                      <a:pt x="3947" y="138"/>
                      <a:pt x="3938" y="104"/>
                    </a:cubicBezTo>
                    <a:cubicBezTo>
                      <a:pt x="3927" y="64"/>
                      <a:pt x="3893" y="42"/>
                      <a:pt x="3865" y="34"/>
                    </a:cubicBezTo>
                    <a:cubicBezTo>
                      <a:pt x="3782" y="11"/>
                      <a:pt x="3695" y="0"/>
                      <a:pt x="3609" y="0"/>
                    </a:cubicBezTo>
                    <a:cubicBezTo>
                      <a:pt x="3347" y="0"/>
                      <a:pt x="3101" y="102"/>
                      <a:pt x="2916" y="287"/>
                    </a:cubicBezTo>
                    <a:cubicBezTo>
                      <a:pt x="2624" y="579"/>
                      <a:pt x="2555" y="1011"/>
                      <a:pt x="2710" y="1369"/>
                    </a:cubicBezTo>
                    <a:lnTo>
                      <a:pt x="2190" y="1889"/>
                    </a:lnTo>
                    <a:lnTo>
                      <a:pt x="1300" y="999"/>
                    </a:lnTo>
                    <a:cubicBezTo>
                      <a:pt x="1300" y="998"/>
                      <a:pt x="1299" y="998"/>
                      <a:pt x="1299" y="997"/>
                    </a:cubicBezTo>
                    <a:cubicBezTo>
                      <a:pt x="1307" y="963"/>
                      <a:pt x="1311" y="928"/>
                      <a:pt x="1309" y="892"/>
                    </a:cubicBezTo>
                    <a:cubicBezTo>
                      <a:pt x="1305" y="788"/>
                      <a:pt x="1260" y="689"/>
                      <a:pt x="1182" y="611"/>
                    </a:cubicBezTo>
                    <a:lnTo>
                      <a:pt x="865" y="294"/>
                    </a:lnTo>
                    <a:cubicBezTo>
                      <a:pt x="858" y="288"/>
                      <a:pt x="821" y="253"/>
                      <a:pt x="766" y="253"/>
                    </a:cubicBezTo>
                    <a:cubicBezTo>
                      <a:pt x="740" y="253"/>
                      <a:pt x="702" y="261"/>
                      <a:pt x="665" y="298"/>
                    </a:cubicBezTo>
                    <a:lnTo>
                      <a:pt x="318" y="645"/>
                    </a:lnTo>
                    <a:cubicBezTo>
                      <a:pt x="277" y="685"/>
                      <a:pt x="263" y="737"/>
                      <a:pt x="278" y="787"/>
                    </a:cubicBezTo>
                    <a:cubicBezTo>
                      <a:pt x="288" y="820"/>
                      <a:pt x="308" y="842"/>
                      <a:pt x="314" y="848"/>
                    </a:cubicBezTo>
                    <a:lnTo>
                      <a:pt x="630" y="1163"/>
                    </a:lnTo>
                    <a:cubicBezTo>
                      <a:pt x="712" y="1246"/>
                      <a:pt x="817" y="1291"/>
                      <a:pt x="926" y="1291"/>
                    </a:cubicBezTo>
                    <a:lnTo>
                      <a:pt x="926" y="1291"/>
                    </a:lnTo>
                    <a:cubicBezTo>
                      <a:pt x="957" y="1291"/>
                      <a:pt x="987" y="1287"/>
                      <a:pt x="1016" y="1280"/>
                    </a:cubicBezTo>
                    <a:cubicBezTo>
                      <a:pt x="1017" y="1281"/>
                      <a:pt x="1017" y="1281"/>
                      <a:pt x="1018" y="1282"/>
                    </a:cubicBezTo>
                    <a:lnTo>
                      <a:pt x="1907" y="2171"/>
                    </a:lnTo>
                    <a:lnTo>
                      <a:pt x="1485" y="2594"/>
                    </a:lnTo>
                    <a:cubicBezTo>
                      <a:pt x="1466" y="2613"/>
                      <a:pt x="1449" y="2634"/>
                      <a:pt x="1435" y="2656"/>
                    </a:cubicBezTo>
                    <a:cubicBezTo>
                      <a:pt x="1311" y="2601"/>
                      <a:pt x="1176" y="2572"/>
                      <a:pt x="1037" y="2572"/>
                    </a:cubicBezTo>
                    <a:cubicBezTo>
                      <a:pt x="775" y="2572"/>
                      <a:pt x="529" y="2674"/>
                      <a:pt x="344" y="2859"/>
                    </a:cubicBezTo>
                    <a:cubicBezTo>
                      <a:pt x="96" y="3106"/>
                      <a:pt x="0" y="3471"/>
                      <a:pt x="92" y="3809"/>
                    </a:cubicBezTo>
                    <a:cubicBezTo>
                      <a:pt x="103" y="3852"/>
                      <a:pt x="143" y="3882"/>
                      <a:pt x="186" y="3882"/>
                    </a:cubicBezTo>
                    <a:lnTo>
                      <a:pt x="186" y="3882"/>
                    </a:lnTo>
                    <a:cubicBezTo>
                      <a:pt x="204" y="3882"/>
                      <a:pt x="232" y="3877"/>
                      <a:pt x="258" y="3851"/>
                    </a:cubicBezTo>
                    <a:cubicBezTo>
                      <a:pt x="261" y="3847"/>
                      <a:pt x="611" y="3500"/>
                      <a:pt x="727" y="3384"/>
                    </a:cubicBezTo>
                    <a:cubicBezTo>
                      <a:pt x="740" y="3372"/>
                      <a:pt x="762" y="3370"/>
                      <a:pt x="774" y="3370"/>
                    </a:cubicBezTo>
                    <a:cubicBezTo>
                      <a:pt x="783" y="3370"/>
                      <a:pt x="789" y="3371"/>
                      <a:pt x="789" y="3371"/>
                    </a:cubicBezTo>
                    <a:lnTo>
                      <a:pt x="789" y="3371"/>
                    </a:lnTo>
                    <a:lnTo>
                      <a:pt x="796" y="3372"/>
                    </a:lnTo>
                    <a:cubicBezTo>
                      <a:pt x="940" y="3385"/>
                      <a:pt x="1113" y="3411"/>
                      <a:pt x="1157" y="3431"/>
                    </a:cubicBezTo>
                    <a:cubicBezTo>
                      <a:pt x="1178" y="3475"/>
                      <a:pt x="1205" y="3652"/>
                      <a:pt x="1218" y="3798"/>
                    </a:cubicBezTo>
                    <a:lnTo>
                      <a:pt x="1219" y="3805"/>
                    </a:lnTo>
                    <a:cubicBezTo>
                      <a:pt x="1219" y="3805"/>
                      <a:pt x="1223" y="3842"/>
                      <a:pt x="1192" y="3873"/>
                    </a:cubicBezTo>
                    <a:cubicBezTo>
                      <a:pt x="1072" y="3993"/>
                      <a:pt x="741" y="4327"/>
                      <a:pt x="738" y="4330"/>
                    </a:cubicBezTo>
                    <a:cubicBezTo>
                      <a:pt x="710" y="4358"/>
                      <a:pt x="699" y="4393"/>
                      <a:pt x="707" y="4427"/>
                    </a:cubicBezTo>
                    <a:cubicBezTo>
                      <a:pt x="718" y="4467"/>
                      <a:pt x="752" y="4489"/>
                      <a:pt x="780" y="4497"/>
                    </a:cubicBezTo>
                    <a:cubicBezTo>
                      <a:pt x="864" y="4519"/>
                      <a:pt x="950" y="4531"/>
                      <a:pt x="1037" y="4531"/>
                    </a:cubicBezTo>
                    <a:cubicBezTo>
                      <a:pt x="1298" y="4531"/>
                      <a:pt x="1544" y="4429"/>
                      <a:pt x="1729" y="4244"/>
                    </a:cubicBezTo>
                    <a:cubicBezTo>
                      <a:pt x="1914" y="4059"/>
                      <a:pt x="2016" y="3813"/>
                      <a:pt x="2016" y="3551"/>
                    </a:cubicBezTo>
                    <a:cubicBezTo>
                      <a:pt x="2016" y="3412"/>
                      <a:pt x="1987" y="3277"/>
                      <a:pt x="1932" y="3153"/>
                    </a:cubicBezTo>
                    <a:cubicBezTo>
                      <a:pt x="1954" y="3139"/>
                      <a:pt x="1975" y="3122"/>
                      <a:pt x="1994" y="3103"/>
                    </a:cubicBezTo>
                    <a:lnTo>
                      <a:pt x="2417" y="2681"/>
                    </a:lnTo>
                    <a:lnTo>
                      <a:pt x="2535" y="2799"/>
                    </a:lnTo>
                    <a:lnTo>
                      <a:pt x="2469" y="2866"/>
                    </a:lnTo>
                    <a:cubicBezTo>
                      <a:pt x="2431" y="2904"/>
                      <a:pt x="2410" y="2954"/>
                      <a:pt x="2410" y="3007"/>
                    </a:cubicBezTo>
                    <a:cubicBezTo>
                      <a:pt x="2410" y="3061"/>
                      <a:pt x="2431" y="3111"/>
                      <a:pt x="2469" y="3149"/>
                    </a:cubicBezTo>
                    <a:lnTo>
                      <a:pt x="2721" y="3401"/>
                    </a:lnTo>
                    <a:cubicBezTo>
                      <a:pt x="2712" y="3427"/>
                      <a:pt x="2707" y="3455"/>
                      <a:pt x="2707" y="3484"/>
                    </a:cubicBezTo>
                    <a:cubicBezTo>
                      <a:pt x="2707" y="3552"/>
                      <a:pt x="2734" y="3615"/>
                      <a:pt x="2781" y="3663"/>
                    </a:cubicBezTo>
                    <a:lnTo>
                      <a:pt x="3834" y="4715"/>
                    </a:lnTo>
                    <a:cubicBezTo>
                      <a:pt x="3881" y="4763"/>
                      <a:pt x="3945" y="4789"/>
                      <a:pt x="4013" y="4789"/>
                    </a:cubicBezTo>
                    <a:cubicBezTo>
                      <a:pt x="4081" y="4789"/>
                      <a:pt x="4144" y="4763"/>
                      <a:pt x="4192" y="4715"/>
                    </a:cubicBezTo>
                    <a:lnTo>
                      <a:pt x="4734" y="4173"/>
                    </a:lnTo>
                    <a:cubicBezTo>
                      <a:pt x="4782" y="4126"/>
                      <a:pt x="4808" y="4062"/>
                      <a:pt x="4808" y="3994"/>
                    </a:cubicBezTo>
                    <a:cubicBezTo>
                      <a:pt x="4808" y="3926"/>
                      <a:pt x="4782" y="3863"/>
                      <a:pt x="4734" y="3815"/>
                    </a:cubicBezTo>
                    <a:close/>
                  </a:path>
                </a:pathLst>
              </a:custGeom>
              <a:solidFill>
                <a:srgbClr val="F6B337"/>
              </a:solidFill>
              <a:ln>
                <a:noFill/>
              </a:ln>
            </p:spPr>
          </p:sp>
          <p:sp>
            <p:nvSpPr>
              <p:cNvPr id="31" name="economic-investment_66030">
                <a:extLst>
                  <a:ext uri="{FF2B5EF4-FFF2-40B4-BE49-F238E27FC236}">
                    <a16:creationId xmlns:a16="http://schemas.microsoft.com/office/drawing/2014/main" id="{E3C53556-0F3C-4234-9813-1259796843A2}"/>
                  </a:ext>
                </a:extLst>
              </p:cNvPr>
              <p:cNvSpPr>
                <a:spLocks noChangeAspect="1"/>
              </p:cNvSpPr>
              <p:nvPr/>
            </p:nvSpPr>
            <p:spPr bwMode="auto">
              <a:xfrm>
                <a:off x="5898141" y="3843735"/>
                <a:ext cx="426417" cy="425762"/>
              </a:xfrm>
              <a:custGeom>
                <a:avLst/>
                <a:gdLst>
                  <a:gd name="connsiteX0" fmla="*/ 333891 w 578320"/>
                  <a:gd name="connsiteY0" fmla="*/ 314976 h 577432"/>
                  <a:gd name="connsiteX1" fmla="*/ 398475 w 578320"/>
                  <a:gd name="connsiteY1" fmla="*/ 314976 h 577432"/>
                  <a:gd name="connsiteX2" fmla="*/ 424308 w 578320"/>
                  <a:gd name="connsiteY2" fmla="*/ 340761 h 577432"/>
                  <a:gd name="connsiteX3" fmla="*/ 424308 w 578320"/>
                  <a:gd name="connsiteY3" fmla="*/ 550726 h 577432"/>
                  <a:gd name="connsiteX4" fmla="*/ 398475 w 578320"/>
                  <a:gd name="connsiteY4" fmla="*/ 577432 h 577432"/>
                  <a:gd name="connsiteX5" fmla="*/ 333891 w 578320"/>
                  <a:gd name="connsiteY5" fmla="*/ 577432 h 577432"/>
                  <a:gd name="connsiteX6" fmla="*/ 307135 w 578320"/>
                  <a:gd name="connsiteY6" fmla="*/ 550726 h 577432"/>
                  <a:gd name="connsiteX7" fmla="*/ 307135 w 578320"/>
                  <a:gd name="connsiteY7" fmla="*/ 340761 h 577432"/>
                  <a:gd name="connsiteX8" fmla="*/ 333891 w 578320"/>
                  <a:gd name="connsiteY8" fmla="*/ 314976 h 577432"/>
                  <a:gd name="connsiteX9" fmla="*/ 179853 w 578320"/>
                  <a:gd name="connsiteY9" fmla="*/ 314976 h 577432"/>
                  <a:gd name="connsiteX10" fmla="*/ 244456 w 578320"/>
                  <a:gd name="connsiteY10" fmla="*/ 314976 h 577432"/>
                  <a:gd name="connsiteX11" fmla="*/ 270297 w 578320"/>
                  <a:gd name="connsiteY11" fmla="*/ 340761 h 577432"/>
                  <a:gd name="connsiteX12" fmla="*/ 270297 w 578320"/>
                  <a:gd name="connsiteY12" fmla="*/ 550726 h 577432"/>
                  <a:gd name="connsiteX13" fmla="*/ 244456 w 578320"/>
                  <a:gd name="connsiteY13" fmla="*/ 577432 h 577432"/>
                  <a:gd name="connsiteX14" fmla="*/ 179853 w 578320"/>
                  <a:gd name="connsiteY14" fmla="*/ 577432 h 577432"/>
                  <a:gd name="connsiteX15" fmla="*/ 154012 w 578320"/>
                  <a:gd name="connsiteY15" fmla="*/ 550726 h 577432"/>
                  <a:gd name="connsiteX16" fmla="*/ 154012 w 578320"/>
                  <a:gd name="connsiteY16" fmla="*/ 340761 h 577432"/>
                  <a:gd name="connsiteX17" fmla="*/ 179853 w 578320"/>
                  <a:gd name="connsiteY17" fmla="*/ 314976 h 577432"/>
                  <a:gd name="connsiteX18" fmla="*/ 486981 w 578320"/>
                  <a:gd name="connsiteY18" fmla="*/ 235677 h 577432"/>
                  <a:gd name="connsiteX19" fmla="*/ 551564 w 578320"/>
                  <a:gd name="connsiteY19" fmla="*/ 235677 h 577432"/>
                  <a:gd name="connsiteX20" fmla="*/ 578320 w 578320"/>
                  <a:gd name="connsiteY20" fmla="*/ 262391 h 577432"/>
                  <a:gd name="connsiteX21" fmla="*/ 578320 w 578320"/>
                  <a:gd name="connsiteY21" fmla="*/ 550718 h 577432"/>
                  <a:gd name="connsiteX22" fmla="*/ 551564 w 578320"/>
                  <a:gd name="connsiteY22" fmla="*/ 577432 h 577432"/>
                  <a:gd name="connsiteX23" fmla="*/ 486981 w 578320"/>
                  <a:gd name="connsiteY23" fmla="*/ 577432 h 577432"/>
                  <a:gd name="connsiteX24" fmla="*/ 461147 w 578320"/>
                  <a:gd name="connsiteY24" fmla="*/ 550718 h 577432"/>
                  <a:gd name="connsiteX25" fmla="*/ 461147 w 578320"/>
                  <a:gd name="connsiteY25" fmla="*/ 262391 h 577432"/>
                  <a:gd name="connsiteX26" fmla="*/ 486981 w 578320"/>
                  <a:gd name="connsiteY26" fmla="*/ 235677 h 577432"/>
                  <a:gd name="connsiteX27" fmla="*/ 25833 w 578320"/>
                  <a:gd name="connsiteY27" fmla="*/ 235677 h 577432"/>
                  <a:gd name="connsiteX28" fmla="*/ 90417 w 578320"/>
                  <a:gd name="connsiteY28" fmla="*/ 235677 h 577432"/>
                  <a:gd name="connsiteX29" fmla="*/ 117173 w 578320"/>
                  <a:gd name="connsiteY29" fmla="*/ 262391 h 577432"/>
                  <a:gd name="connsiteX30" fmla="*/ 117173 w 578320"/>
                  <a:gd name="connsiteY30" fmla="*/ 550718 h 577432"/>
                  <a:gd name="connsiteX31" fmla="*/ 90417 w 578320"/>
                  <a:gd name="connsiteY31" fmla="*/ 577432 h 577432"/>
                  <a:gd name="connsiteX32" fmla="*/ 25833 w 578320"/>
                  <a:gd name="connsiteY32" fmla="*/ 577432 h 577432"/>
                  <a:gd name="connsiteX33" fmla="*/ 0 w 578320"/>
                  <a:gd name="connsiteY33" fmla="*/ 550718 h 577432"/>
                  <a:gd name="connsiteX34" fmla="*/ 0 w 578320"/>
                  <a:gd name="connsiteY34" fmla="*/ 262391 h 577432"/>
                  <a:gd name="connsiteX35" fmla="*/ 25833 w 578320"/>
                  <a:gd name="connsiteY35" fmla="*/ 235677 h 577432"/>
                  <a:gd name="connsiteX36" fmla="*/ 297075 w 578320"/>
                  <a:gd name="connsiteY36" fmla="*/ 158450 h 577432"/>
                  <a:gd name="connsiteX37" fmla="*/ 326516 w 578320"/>
                  <a:gd name="connsiteY37" fmla="*/ 181440 h 577432"/>
                  <a:gd name="connsiteX38" fmla="*/ 297075 w 578320"/>
                  <a:gd name="connsiteY38" fmla="*/ 205349 h 577432"/>
                  <a:gd name="connsiteX39" fmla="*/ 282280 w 578320"/>
                  <a:gd name="connsiteY39" fmla="*/ 81074 h 577432"/>
                  <a:gd name="connsiteX40" fmla="*/ 282280 w 578320"/>
                  <a:gd name="connsiteY40" fmla="*/ 124274 h 577432"/>
                  <a:gd name="connsiteX41" fmla="*/ 255502 w 578320"/>
                  <a:gd name="connsiteY41" fmla="*/ 101295 h 577432"/>
                  <a:gd name="connsiteX42" fmla="*/ 282280 w 578320"/>
                  <a:gd name="connsiteY42" fmla="*/ 81074 h 577432"/>
                  <a:gd name="connsiteX43" fmla="*/ 289621 w 578320"/>
                  <a:gd name="connsiteY43" fmla="*/ 35910 h 577432"/>
                  <a:gd name="connsiteX44" fmla="*/ 282244 w 578320"/>
                  <a:gd name="connsiteY44" fmla="*/ 44197 h 577432"/>
                  <a:gd name="connsiteX45" fmla="*/ 282244 w 578320"/>
                  <a:gd name="connsiteY45" fmla="*/ 57087 h 577432"/>
                  <a:gd name="connsiteX46" fmla="*/ 225069 w 578320"/>
                  <a:gd name="connsiteY46" fmla="*/ 106808 h 577432"/>
                  <a:gd name="connsiteX47" fmla="*/ 282244 w 578320"/>
                  <a:gd name="connsiteY47" fmla="*/ 155609 h 577432"/>
                  <a:gd name="connsiteX48" fmla="*/ 282244 w 578320"/>
                  <a:gd name="connsiteY48" fmla="*/ 205330 h 577432"/>
                  <a:gd name="connsiteX49" fmla="*/ 237057 w 578320"/>
                  <a:gd name="connsiteY49" fmla="*/ 170341 h 577432"/>
                  <a:gd name="connsiteX50" fmla="*/ 222302 w 578320"/>
                  <a:gd name="connsiteY50" fmla="*/ 185994 h 577432"/>
                  <a:gd name="connsiteX51" fmla="*/ 282244 w 578320"/>
                  <a:gd name="connsiteY51" fmla="*/ 229269 h 577432"/>
                  <a:gd name="connsiteX52" fmla="*/ 282244 w 578320"/>
                  <a:gd name="connsiteY52" fmla="*/ 244002 h 577432"/>
                  <a:gd name="connsiteX53" fmla="*/ 289621 w 578320"/>
                  <a:gd name="connsiteY53" fmla="*/ 252288 h 577432"/>
                  <a:gd name="connsiteX54" fmla="*/ 296999 w 578320"/>
                  <a:gd name="connsiteY54" fmla="*/ 244002 h 577432"/>
                  <a:gd name="connsiteX55" fmla="*/ 296999 w 578320"/>
                  <a:gd name="connsiteY55" fmla="*/ 229269 h 577432"/>
                  <a:gd name="connsiteX56" fmla="*/ 356018 w 578320"/>
                  <a:gd name="connsiteY56" fmla="*/ 179548 h 577432"/>
                  <a:gd name="connsiteX57" fmla="*/ 296999 w 578320"/>
                  <a:gd name="connsiteY57" fmla="*/ 126144 h 577432"/>
                  <a:gd name="connsiteX58" fmla="*/ 296999 w 578320"/>
                  <a:gd name="connsiteY58" fmla="*/ 81027 h 577432"/>
                  <a:gd name="connsiteX59" fmla="*/ 338497 w 578320"/>
                  <a:gd name="connsiteY59" fmla="*/ 106808 h 577432"/>
                  <a:gd name="connsiteX60" fmla="*/ 353252 w 578320"/>
                  <a:gd name="connsiteY60" fmla="*/ 92076 h 577432"/>
                  <a:gd name="connsiteX61" fmla="*/ 296999 w 578320"/>
                  <a:gd name="connsiteY61" fmla="*/ 57087 h 577432"/>
                  <a:gd name="connsiteX62" fmla="*/ 296999 w 578320"/>
                  <a:gd name="connsiteY62" fmla="*/ 44197 h 577432"/>
                  <a:gd name="connsiteX63" fmla="*/ 289621 w 578320"/>
                  <a:gd name="connsiteY63" fmla="*/ 35910 h 577432"/>
                  <a:gd name="connsiteX64" fmla="*/ 288699 w 578320"/>
                  <a:gd name="connsiteY64" fmla="*/ 0 h 577432"/>
                  <a:gd name="connsiteX65" fmla="*/ 433481 w 578320"/>
                  <a:gd name="connsiteY65" fmla="*/ 144559 h 577432"/>
                  <a:gd name="connsiteX66" fmla="*/ 288699 w 578320"/>
                  <a:gd name="connsiteY66" fmla="*/ 288198 h 577432"/>
                  <a:gd name="connsiteX67" fmla="*/ 144839 w 578320"/>
                  <a:gd name="connsiteY67" fmla="*/ 144559 h 577432"/>
                  <a:gd name="connsiteX68" fmla="*/ 288699 w 578320"/>
                  <a:gd name="connsiteY68" fmla="*/ 0 h 57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78320" h="577432">
                    <a:moveTo>
                      <a:pt x="333891" y="314976"/>
                    </a:moveTo>
                    <a:lnTo>
                      <a:pt x="398475" y="314976"/>
                    </a:lnTo>
                    <a:cubicBezTo>
                      <a:pt x="412314" y="314976"/>
                      <a:pt x="424308" y="326948"/>
                      <a:pt x="424308" y="340761"/>
                    </a:cubicBezTo>
                    <a:lnTo>
                      <a:pt x="424308" y="550726"/>
                    </a:lnTo>
                    <a:cubicBezTo>
                      <a:pt x="424308" y="565460"/>
                      <a:pt x="412314" y="577432"/>
                      <a:pt x="398475" y="577432"/>
                    </a:cubicBezTo>
                    <a:lnTo>
                      <a:pt x="333891" y="577432"/>
                    </a:lnTo>
                    <a:cubicBezTo>
                      <a:pt x="319129" y="577432"/>
                      <a:pt x="307135" y="565460"/>
                      <a:pt x="307135" y="550726"/>
                    </a:cubicBezTo>
                    <a:lnTo>
                      <a:pt x="307135" y="340761"/>
                    </a:lnTo>
                    <a:cubicBezTo>
                      <a:pt x="307135" y="326948"/>
                      <a:pt x="319129" y="314976"/>
                      <a:pt x="333891" y="314976"/>
                    </a:cubicBezTo>
                    <a:close/>
                    <a:moveTo>
                      <a:pt x="179853" y="314976"/>
                    </a:moveTo>
                    <a:lnTo>
                      <a:pt x="244456" y="314976"/>
                    </a:lnTo>
                    <a:cubicBezTo>
                      <a:pt x="259222" y="314976"/>
                      <a:pt x="270297" y="326948"/>
                      <a:pt x="270297" y="340761"/>
                    </a:cubicBezTo>
                    <a:lnTo>
                      <a:pt x="270297" y="550726"/>
                    </a:lnTo>
                    <a:cubicBezTo>
                      <a:pt x="270297" y="565460"/>
                      <a:pt x="259222" y="577432"/>
                      <a:pt x="244456" y="577432"/>
                    </a:cubicBezTo>
                    <a:lnTo>
                      <a:pt x="179853" y="577432"/>
                    </a:lnTo>
                    <a:cubicBezTo>
                      <a:pt x="165087" y="577432"/>
                      <a:pt x="154012" y="565460"/>
                      <a:pt x="154012" y="550726"/>
                    </a:cubicBezTo>
                    <a:lnTo>
                      <a:pt x="154012" y="340761"/>
                    </a:lnTo>
                    <a:cubicBezTo>
                      <a:pt x="154012" y="326948"/>
                      <a:pt x="165087" y="314976"/>
                      <a:pt x="179853" y="314976"/>
                    </a:cubicBezTo>
                    <a:close/>
                    <a:moveTo>
                      <a:pt x="486981" y="235677"/>
                    </a:moveTo>
                    <a:lnTo>
                      <a:pt x="551564" y="235677"/>
                    </a:lnTo>
                    <a:cubicBezTo>
                      <a:pt x="566326" y="235677"/>
                      <a:pt x="578320" y="247652"/>
                      <a:pt x="578320" y="262391"/>
                    </a:cubicBezTo>
                    <a:lnTo>
                      <a:pt x="578320" y="550718"/>
                    </a:lnTo>
                    <a:cubicBezTo>
                      <a:pt x="578320" y="565457"/>
                      <a:pt x="566326" y="577432"/>
                      <a:pt x="551564" y="577432"/>
                    </a:cubicBezTo>
                    <a:lnTo>
                      <a:pt x="486981" y="577432"/>
                    </a:lnTo>
                    <a:cubicBezTo>
                      <a:pt x="473141" y="577432"/>
                      <a:pt x="461147" y="565457"/>
                      <a:pt x="461147" y="550718"/>
                    </a:cubicBezTo>
                    <a:lnTo>
                      <a:pt x="461147" y="262391"/>
                    </a:lnTo>
                    <a:cubicBezTo>
                      <a:pt x="461147" y="247652"/>
                      <a:pt x="473141" y="235677"/>
                      <a:pt x="486981" y="235677"/>
                    </a:cubicBezTo>
                    <a:close/>
                    <a:moveTo>
                      <a:pt x="25833" y="235677"/>
                    </a:moveTo>
                    <a:lnTo>
                      <a:pt x="90417" y="235677"/>
                    </a:lnTo>
                    <a:cubicBezTo>
                      <a:pt x="105179" y="235677"/>
                      <a:pt x="117173" y="247652"/>
                      <a:pt x="117173" y="262391"/>
                    </a:cubicBezTo>
                    <a:lnTo>
                      <a:pt x="117173" y="550718"/>
                    </a:lnTo>
                    <a:cubicBezTo>
                      <a:pt x="117173" y="565457"/>
                      <a:pt x="105179" y="577432"/>
                      <a:pt x="90417" y="577432"/>
                    </a:cubicBezTo>
                    <a:lnTo>
                      <a:pt x="25833" y="577432"/>
                    </a:lnTo>
                    <a:cubicBezTo>
                      <a:pt x="11994" y="577432"/>
                      <a:pt x="0" y="565457"/>
                      <a:pt x="0" y="550718"/>
                    </a:cubicBezTo>
                    <a:lnTo>
                      <a:pt x="0" y="262391"/>
                    </a:lnTo>
                    <a:cubicBezTo>
                      <a:pt x="0" y="247652"/>
                      <a:pt x="11994" y="235677"/>
                      <a:pt x="25833" y="235677"/>
                    </a:cubicBezTo>
                    <a:close/>
                    <a:moveTo>
                      <a:pt x="297075" y="158450"/>
                    </a:moveTo>
                    <a:cubicBezTo>
                      <a:pt x="309956" y="161209"/>
                      <a:pt x="326516" y="165807"/>
                      <a:pt x="326516" y="181440"/>
                    </a:cubicBezTo>
                    <a:cubicBezTo>
                      <a:pt x="326516" y="197992"/>
                      <a:pt x="310876" y="204429"/>
                      <a:pt x="297075" y="205349"/>
                    </a:cubicBezTo>
                    <a:close/>
                    <a:moveTo>
                      <a:pt x="282280" y="81074"/>
                    </a:moveTo>
                    <a:lnTo>
                      <a:pt x="282280" y="124274"/>
                    </a:lnTo>
                    <a:cubicBezTo>
                      <a:pt x="264736" y="120597"/>
                      <a:pt x="255502" y="113244"/>
                      <a:pt x="255502" y="101295"/>
                    </a:cubicBezTo>
                    <a:cubicBezTo>
                      <a:pt x="255502" y="91185"/>
                      <a:pt x="265659" y="81993"/>
                      <a:pt x="282280" y="81074"/>
                    </a:cubicBezTo>
                    <a:close/>
                    <a:moveTo>
                      <a:pt x="289621" y="35910"/>
                    </a:moveTo>
                    <a:cubicBezTo>
                      <a:pt x="285010" y="35910"/>
                      <a:pt x="282244" y="40514"/>
                      <a:pt x="282244" y="44197"/>
                    </a:cubicBezTo>
                    <a:lnTo>
                      <a:pt x="282244" y="57087"/>
                    </a:lnTo>
                    <a:cubicBezTo>
                      <a:pt x="252734" y="58008"/>
                      <a:pt x="225069" y="74582"/>
                      <a:pt x="225069" y="106808"/>
                    </a:cubicBezTo>
                    <a:cubicBezTo>
                      <a:pt x="225069" y="133510"/>
                      <a:pt x="247201" y="149163"/>
                      <a:pt x="282244" y="155609"/>
                    </a:cubicBezTo>
                    <a:lnTo>
                      <a:pt x="282244" y="205330"/>
                    </a:lnTo>
                    <a:cubicBezTo>
                      <a:pt x="242590" y="203488"/>
                      <a:pt x="263800" y="170341"/>
                      <a:pt x="237057" y="170341"/>
                    </a:cubicBezTo>
                    <a:cubicBezTo>
                      <a:pt x="227835" y="170341"/>
                      <a:pt x="222302" y="175865"/>
                      <a:pt x="222302" y="185994"/>
                    </a:cubicBezTo>
                    <a:cubicBezTo>
                      <a:pt x="222302" y="204409"/>
                      <a:pt x="241668" y="228349"/>
                      <a:pt x="282244" y="229269"/>
                    </a:cubicBezTo>
                    <a:lnTo>
                      <a:pt x="282244" y="244002"/>
                    </a:lnTo>
                    <a:cubicBezTo>
                      <a:pt x="282244" y="248605"/>
                      <a:pt x="285010" y="252288"/>
                      <a:pt x="289621" y="252288"/>
                    </a:cubicBezTo>
                    <a:cubicBezTo>
                      <a:pt x="293310" y="252288"/>
                      <a:pt x="296999" y="248605"/>
                      <a:pt x="296999" y="244002"/>
                    </a:cubicBezTo>
                    <a:lnTo>
                      <a:pt x="296999" y="229269"/>
                    </a:lnTo>
                    <a:cubicBezTo>
                      <a:pt x="332042" y="227428"/>
                      <a:pt x="356018" y="210854"/>
                      <a:pt x="356018" y="179548"/>
                    </a:cubicBezTo>
                    <a:cubicBezTo>
                      <a:pt x="356018" y="142718"/>
                      <a:pt x="328353" y="133510"/>
                      <a:pt x="296999" y="126144"/>
                    </a:cubicBezTo>
                    <a:lnTo>
                      <a:pt x="296999" y="81027"/>
                    </a:lnTo>
                    <a:cubicBezTo>
                      <a:pt x="322820" y="81948"/>
                      <a:pt x="322820" y="106808"/>
                      <a:pt x="338497" y="106808"/>
                    </a:cubicBezTo>
                    <a:cubicBezTo>
                      <a:pt x="346796" y="106808"/>
                      <a:pt x="353252" y="101284"/>
                      <a:pt x="353252" y="92076"/>
                    </a:cubicBezTo>
                    <a:cubicBezTo>
                      <a:pt x="353252" y="69057"/>
                      <a:pt x="315442" y="57087"/>
                      <a:pt x="296999" y="57087"/>
                    </a:cubicBezTo>
                    <a:lnTo>
                      <a:pt x="296999" y="44197"/>
                    </a:lnTo>
                    <a:cubicBezTo>
                      <a:pt x="296999" y="40514"/>
                      <a:pt x="293310" y="35910"/>
                      <a:pt x="289621" y="35910"/>
                    </a:cubicBezTo>
                    <a:close/>
                    <a:moveTo>
                      <a:pt x="288699" y="0"/>
                    </a:moveTo>
                    <a:cubicBezTo>
                      <a:pt x="368929" y="0"/>
                      <a:pt x="433481" y="64453"/>
                      <a:pt x="433481" y="144559"/>
                    </a:cubicBezTo>
                    <a:cubicBezTo>
                      <a:pt x="433481" y="223745"/>
                      <a:pt x="368929" y="288198"/>
                      <a:pt x="288699" y="288198"/>
                    </a:cubicBezTo>
                    <a:cubicBezTo>
                      <a:pt x="209392" y="288198"/>
                      <a:pt x="144839" y="223745"/>
                      <a:pt x="144839" y="144559"/>
                    </a:cubicBezTo>
                    <a:cubicBezTo>
                      <a:pt x="144839" y="64453"/>
                      <a:pt x="209392" y="0"/>
                      <a:pt x="288699" y="0"/>
                    </a:cubicBezTo>
                    <a:close/>
                  </a:path>
                </a:pathLst>
              </a:custGeom>
              <a:solidFill>
                <a:srgbClr val="192B3C"/>
              </a:solidFill>
              <a:ln>
                <a:noFill/>
              </a:ln>
            </p:spPr>
          </p:sp>
          <p:sp>
            <p:nvSpPr>
              <p:cNvPr id="32" name="place-optimization_48561">
                <a:extLst>
                  <a:ext uri="{FF2B5EF4-FFF2-40B4-BE49-F238E27FC236}">
                    <a16:creationId xmlns:a16="http://schemas.microsoft.com/office/drawing/2014/main" id="{FCED54D6-C6BB-46E5-A0E9-EA1D4010DFB2}"/>
                  </a:ext>
                </a:extLst>
              </p:cNvPr>
              <p:cNvSpPr>
                <a:spLocks noChangeAspect="1"/>
              </p:cNvSpPr>
              <p:nvPr/>
            </p:nvSpPr>
            <p:spPr bwMode="auto">
              <a:xfrm>
                <a:off x="5905442" y="4819097"/>
                <a:ext cx="381116" cy="423994"/>
              </a:xfrm>
              <a:custGeom>
                <a:avLst/>
                <a:gdLst>
                  <a:gd name="connsiteX0" fmla="*/ 229425 w 525763"/>
                  <a:gd name="connsiteY0" fmla="*/ 468872 h 584913"/>
                  <a:gd name="connsiteX1" fmla="*/ 248795 w 525763"/>
                  <a:gd name="connsiteY1" fmla="*/ 493487 h 584913"/>
                  <a:gd name="connsiteX2" fmla="*/ 252316 w 525763"/>
                  <a:gd name="connsiteY2" fmla="*/ 497003 h 584913"/>
                  <a:gd name="connsiteX3" fmla="*/ 156057 w 525763"/>
                  <a:gd name="connsiteY3" fmla="*/ 505794 h 584913"/>
                  <a:gd name="connsiteX4" fmla="*/ 262882 w 525763"/>
                  <a:gd name="connsiteY4" fmla="*/ 514585 h 584913"/>
                  <a:gd name="connsiteX5" fmla="*/ 369706 w 525763"/>
                  <a:gd name="connsiteY5" fmla="*/ 505794 h 584913"/>
                  <a:gd name="connsiteX6" fmla="*/ 273447 w 525763"/>
                  <a:gd name="connsiteY6" fmla="*/ 497003 h 584913"/>
                  <a:gd name="connsiteX7" fmla="*/ 276968 w 525763"/>
                  <a:gd name="connsiteY7" fmla="*/ 493487 h 584913"/>
                  <a:gd name="connsiteX8" fmla="*/ 296338 w 525763"/>
                  <a:gd name="connsiteY8" fmla="*/ 468872 h 584913"/>
                  <a:gd name="connsiteX9" fmla="*/ 422532 w 525763"/>
                  <a:gd name="connsiteY9" fmla="*/ 505794 h 584913"/>
                  <a:gd name="connsiteX10" fmla="*/ 262882 w 525763"/>
                  <a:gd name="connsiteY10" fmla="*/ 542716 h 584913"/>
                  <a:gd name="connsiteX11" fmla="*/ 103231 w 525763"/>
                  <a:gd name="connsiteY11" fmla="*/ 505794 h 584913"/>
                  <a:gd name="connsiteX12" fmla="*/ 229425 w 525763"/>
                  <a:gd name="connsiteY12" fmla="*/ 468872 h 584913"/>
                  <a:gd name="connsiteX13" fmla="*/ 195988 w 525763"/>
                  <a:gd name="connsiteY13" fmla="*/ 430726 h 584913"/>
                  <a:gd name="connsiteX14" fmla="*/ 217112 w 525763"/>
                  <a:gd name="connsiteY14" fmla="*/ 458867 h 584913"/>
                  <a:gd name="connsiteX15" fmla="*/ 35207 w 525763"/>
                  <a:gd name="connsiteY15" fmla="*/ 507526 h 584913"/>
                  <a:gd name="connsiteX16" fmla="*/ 261121 w 525763"/>
                  <a:gd name="connsiteY16" fmla="*/ 558531 h 584913"/>
                  <a:gd name="connsiteX17" fmla="*/ 487035 w 525763"/>
                  <a:gd name="connsiteY17" fmla="*/ 507526 h 584913"/>
                  <a:gd name="connsiteX18" fmla="*/ 304544 w 525763"/>
                  <a:gd name="connsiteY18" fmla="*/ 458867 h 584913"/>
                  <a:gd name="connsiteX19" fmla="*/ 325668 w 525763"/>
                  <a:gd name="connsiteY19" fmla="*/ 430726 h 584913"/>
                  <a:gd name="connsiteX20" fmla="*/ 525763 w 525763"/>
                  <a:gd name="connsiteY20" fmla="*/ 505768 h 584913"/>
                  <a:gd name="connsiteX21" fmla="*/ 262882 w 525763"/>
                  <a:gd name="connsiteY21" fmla="*/ 584913 h 584913"/>
                  <a:gd name="connsiteX22" fmla="*/ 0 w 525763"/>
                  <a:gd name="connsiteY22" fmla="*/ 505768 h 584913"/>
                  <a:gd name="connsiteX23" fmla="*/ 195988 w 525763"/>
                  <a:gd name="connsiteY23" fmla="*/ 430726 h 584913"/>
                  <a:gd name="connsiteX24" fmla="*/ 262892 w 525763"/>
                  <a:gd name="connsiteY24" fmla="*/ 67982 h 584913"/>
                  <a:gd name="connsiteX25" fmla="*/ 225923 w 525763"/>
                  <a:gd name="connsiteY25" fmla="*/ 141824 h 584913"/>
                  <a:gd name="connsiteX26" fmla="*/ 145531 w 525763"/>
                  <a:gd name="connsiteY26" fmla="*/ 154131 h 584913"/>
                  <a:gd name="connsiteX27" fmla="*/ 204798 w 525763"/>
                  <a:gd name="connsiteY27" fmla="*/ 211564 h 584913"/>
                  <a:gd name="connsiteX28" fmla="*/ 190715 w 525763"/>
                  <a:gd name="connsiteY28" fmla="*/ 292439 h 584913"/>
                  <a:gd name="connsiteX29" fmla="*/ 262892 w 525763"/>
                  <a:gd name="connsiteY29" fmla="*/ 253760 h 584913"/>
                  <a:gd name="connsiteX30" fmla="*/ 334483 w 525763"/>
                  <a:gd name="connsiteY30" fmla="*/ 292439 h 584913"/>
                  <a:gd name="connsiteX31" fmla="*/ 320400 w 525763"/>
                  <a:gd name="connsiteY31" fmla="*/ 211564 h 584913"/>
                  <a:gd name="connsiteX32" fmla="*/ 380254 w 525763"/>
                  <a:gd name="connsiteY32" fmla="*/ 154131 h 584913"/>
                  <a:gd name="connsiteX33" fmla="*/ 299275 w 525763"/>
                  <a:gd name="connsiteY33" fmla="*/ 141824 h 584913"/>
                  <a:gd name="connsiteX34" fmla="*/ 262892 w 525763"/>
                  <a:gd name="connsiteY34" fmla="*/ 0 h 584913"/>
                  <a:gd name="connsiteX35" fmla="*/ 436001 w 525763"/>
                  <a:gd name="connsiteY35" fmla="*/ 173471 h 584913"/>
                  <a:gd name="connsiteX36" fmla="*/ 262892 w 525763"/>
                  <a:gd name="connsiteY36" fmla="*/ 482906 h 584913"/>
                  <a:gd name="connsiteX37" fmla="*/ 89197 w 525763"/>
                  <a:gd name="connsiteY37" fmla="*/ 173471 h 584913"/>
                  <a:gd name="connsiteX38" fmla="*/ 262892 w 525763"/>
                  <a:gd name="connsiteY38" fmla="*/ 0 h 58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25763" h="584913">
                    <a:moveTo>
                      <a:pt x="229425" y="468872"/>
                    </a:moveTo>
                    <a:cubicBezTo>
                      <a:pt x="239990" y="482938"/>
                      <a:pt x="247034" y="491728"/>
                      <a:pt x="248795" y="493487"/>
                    </a:cubicBezTo>
                    <a:lnTo>
                      <a:pt x="252316" y="497003"/>
                    </a:lnTo>
                    <a:cubicBezTo>
                      <a:pt x="206534" y="497003"/>
                      <a:pt x="174839" y="502278"/>
                      <a:pt x="156057" y="505794"/>
                    </a:cubicBezTo>
                    <a:cubicBezTo>
                      <a:pt x="174839" y="511069"/>
                      <a:pt x="211817" y="514585"/>
                      <a:pt x="262882" y="514585"/>
                    </a:cubicBezTo>
                    <a:cubicBezTo>
                      <a:pt x="313359" y="514585"/>
                      <a:pt x="350337" y="509310"/>
                      <a:pt x="369706" y="505794"/>
                    </a:cubicBezTo>
                    <a:cubicBezTo>
                      <a:pt x="352098" y="502278"/>
                      <a:pt x="318642" y="497003"/>
                      <a:pt x="273447" y="497003"/>
                    </a:cubicBezTo>
                    <a:lnTo>
                      <a:pt x="276968" y="493487"/>
                    </a:lnTo>
                    <a:cubicBezTo>
                      <a:pt x="278729" y="491728"/>
                      <a:pt x="285773" y="482938"/>
                      <a:pt x="296338" y="468872"/>
                    </a:cubicBezTo>
                    <a:cubicBezTo>
                      <a:pt x="348576" y="470630"/>
                      <a:pt x="422532" y="477663"/>
                      <a:pt x="422532" y="505794"/>
                    </a:cubicBezTo>
                    <a:cubicBezTo>
                      <a:pt x="422532" y="539200"/>
                      <a:pt x="309838" y="542716"/>
                      <a:pt x="262882" y="542716"/>
                    </a:cubicBezTo>
                    <a:cubicBezTo>
                      <a:pt x="215339" y="542716"/>
                      <a:pt x="103231" y="539200"/>
                      <a:pt x="103231" y="505794"/>
                    </a:cubicBezTo>
                    <a:cubicBezTo>
                      <a:pt x="103231" y="477663"/>
                      <a:pt x="176600" y="470630"/>
                      <a:pt x="229425" y="468872"/>
                    </a:cubicBezTo>
                    <a:close/>
                    <a:moveTo>
                      <a:pt x="195988" y="430726"/>
                    </a:moveTo>
                    <a:cubicBezTo>
                      <a:pt x="204789" y="441279"/>
                      <a:pt x="210070" y="450073"/>
                      <a:pt x="217112" y="458867"/>
                    </a:cubicBezTo>
                    <a:cubicBezTo>
                      <a:pt x="105035" y="463557"/>
                      <a:pt x="35207" y="489938"/>
                      <a:pt x="35207" y="507526"/>
                    </a:cubicBezTo>
                    <a:cubicBezTo>
                      <a:pt x="35207" y="528632"/>
                      <a:pt x="122639" y="558531"/>
                      <a:pt x="261121" y="558531"/>
                    </a:cubicBezTo>
                    <a:cubicBezTo>
                      <a:pt x="399603" y="558531"/>
                      <a:pt x="487035" y="528632"/>
                      <a:pt x="487035" y="507526"/>
                    </a:cubicBezTo>
                    <a:cubicBezTo>
                      <a:pt x="487035" y="489938"/>
                      <a:pt x="417207" y="463557"/>
                      <a:pt x="304544" y="458867"/>
                    </a:cubicBezTo>
                    <a:cubicBezTo>
                      <a:pt x="311585" y="450073"/>
                      <a:pt x="318626" y="441279"/>
                      <a:pt x="325668" y="430726"/>
                    </a:cubicBezTo>
                    <a:cubicBezTo>
                      <a:pt x="432464" y="437761"/>
                      <a:pt x="525763" y="463557"/>
                      <a:pt x="525763" y="505768"/>
                    </a:cubicBezTo>
                    <a:cubicBezTo>
                      <a:pt x="525763" y="558531"/>
                      <a:pt x="394322" y="584913"/>
                      <a:pt x="262882" y="584913"/>
                    </a:cubicBezTo>
                    <a:cubicBezTo>
                      <a:pt x="131441" y="584913"/>
                      <a:pt x="0" y="558531"/>
                      <a:pt x="0" y="505768"/>
                    </a:cubicBezTo>
                    <a:cubicBezTo>
                      <a:pt x="0" y="463557"/>
                      <a:pt x="92713" y="437761"/>
                      <a:pt x="195988" y="430726"/>
                    </a:cubicBezTo>
                    <a:close/>
                    <a:moveTo>
                      <a:pt x="262892" y="67982"/>
                    </a:moveTo>
                    <a:lnTo>
                      <a:pt x="225923" y="141824"/>
                    </a:lnTo>
                    <a:lnTo>
                      <a:pt x="145531" y="154131"/>
                    </a:lnTo>
                    <a:lnTo>
                      <a:pt x="204798" y="211564"/>
                    </a:lnTo>
                    <a:lnTo>
                      <a:pt x="190715" y="292439"/>
                    </a:lnTo>
                    <a:lnTo>
                      <a:pt x="262892" y="253760"/>
                    </a:lnTo>
                    <a:lnTo>
                      <a:pt x="334483" y="292439"/>
                    </a:lnTo>
                    <a:lnTo>
                      <a:pt x="320400" y="211564"/>
                    </a:lnTo>
                    <a:lnTo>
                      <a:pt x="380254" y="154131"/>
                    </a:lnTo>
                    <a:lnTo>
                      <a:pt x="299275" y="141824"/>
                    </a:lnTo>
                    <a:close/>
                    <a:moveTo>
                      <a:pt x="262892" y="0"/>
                    </a:moveTo>
                    <a:cubicBezTo>
                      <a:pt x="359129" y="0"/>
                      <a:pt x="436001" y="76773"/>
                      <a:pt x="436001" y="173471"/>
                    </a:cubicBezTo>
                    <a:cubicBezTo>
                      <a:pt x="436001" y="269583"/>
                      <a:pt x="262892" y="482906"/>
                      <a:pt x="262892" y="482906"/>
                    </a:cubicBezTo>
                    <a:cubicBezTo>
                      <a:pt x="262892" y="482906"/>
                      <a:pt x="89197" y="269583"/>
                      <a:pt x="89197" y="173471"/>
                    </a:cubicBezTo>
                    <a:cubicBezTo>
                      <a:pt x="89197" y="76773"/>
                      <a:pt x="166656" y="0"/>
                      <a:pt x="262892" y="0"/>
                    </a:cubicBezTo>
                    <a:close/>
                  </a:path>
                </a:pathLst>
              </a:custGeom>
              <a:solidFill>
                <a:srgbClr val="F6B337"/>
              </a:solidFill>
              <a:ln>
                <a:noFill/>
              </a:ln>
            </p:spPr>
          </p:sp>
          <p:sp>
            <p:nvSpPr>
              <p:cNvPr id="33" name="investments-protection_73204">
                <a:extLst>
                  <a:ext uri="{FF2B5EF4-FFF2-40B4-BE49-F238E27FC236}">
                    <a16:creationId xmlns:a16="http://schemas.microsoft.com/office/drawing/2014/main" id="{7A0E1100-DEDE-4484-B901-3ED91D960628}"/>
                  </a:ext>
                </a:extLst>
              </p:cNvPr>
              <p:cNvSpPr>
                <a:spLocks noChangeAspect="1"/>
              </p:cNvSpPr>
              <p:nvPr/>
            </p:nvSpPr>
            <p:spPr bwMode="auto">
              <a:xfrm>
                <a:off x="5902635" y="5782000"/>
                <a:ext cx="383923" cy="423994"/>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88862 h 440259"/>
                  <a:gd name="T25" fmla="*/ 88862 h 440259"/>
                  <a:gd name="T26" fmla="*/ 278945 h 440259"/>
                  <a:gd name="T27" fmla="*/ 278945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88" h="2641">
                    <a:moveTo>
                      <a:pt x="2284" y="245"/>
                    </a:moveTo>
                    <a:cubicBezTo>
                      <a:pt x="2279" y="217"/>
                      <a:pt x="2258" y="195"/>
                      <a:pt x="2230" y="190"/>
                    </a:cubicBezTo>
                    <a:lnTo>
                      <a:pt x="1206" y="1"/>
                    </a:lnTo>
                    <a:cubicBezTo>
                      <a:pt x="1198" y="0"/>
                      <a:pt x="1190" y="0"/>
                      <a:pt x="1182" y="1"/>
                    </a:cubicBezTo>
                    <a:lnTo>
                      <a:pt x="159" y="190"/>
                    </a:lnTo>
                    <a:cubicBezTo>
                      <a:pt x="131" y="195"/>
                      <a:pt x="109" y="217"/>
                      <a:pt x="105" y="245"/>
                    </a:cubicBezTo>
                    <a:cubicBezTo>
                      <a:pt x="100" y="274"/>
                      <a:pt x="0" y="961"/>
                      <a:pt x="202" y="1554"/>
                    </a:cubicBezTo>
                    <a:cubicBezTo>
                      <a:pt x="405" y="2155"/>
                      <a:pt x="1128" y="2611"/>
                      <a:pt x="1159" y="2630"/>
                    </a:cubicBezTo>
                    <a:cubicBezTo>
                      <a:pt x="1170" y="2637"/>
                      <a:pt x="1182" y="2641"/>
                      <a:pt x="1194" y="2641"/>
                    </a:cubicBezTo>
                    <a:cubicBezTo>
                      <a:pt x="1207" y="2641"/>
                      <a:pt x="1219" y="2637"/>
                      <a:pt x="1230" y="2630"/>
                    </a:cubicBezTo>
                    <a:cubicBezTo>
                      <a:pt x="1260" y="2611"/>
                      <a:pt x="1983" y="2155"/>
                      <a:pt x="2187" y="1554"/>
                    </a:cubicBezTo>
                    <a:cubicBezTo>
                      <a:pt x="2388" y="961"/>
                      <a:pt x="2288" y="274"/>
                      <a:pt x="2284" y="245"/>
                    </a:cubicBezTo>
                    <a:close/>
                    <a:moveTo>
                      <a:pt x="1994" y="1478"/>
                    </a:moveTo>
                    <a:cubicBezTo>
                      <a:pt x="1824" y="1972"/>
                      <a:pt x="1194" y="2357"/>
                      <a:pt x="1194" y="2357"/>
                    </a:cubicBezTo>
                    <a:lnTo>
                      <a:pt x="1194" y="1299"/>
                    </a:lnTo>
                    <a:lnTo>
                      <a:pt x="344" y="1299"/>
                    </a:lnTo>
                    <a:cubicBezTo>
                      <a:pt x="243" y="854"/>
                      <a:pt x="313" y="400"/>
                      <a:pt x="313" y="400"/>
                    </a:cubicBezTo>
                    <a:lnTo>
                      <a:pt x="1194" y="241"/>
                    </a:lnTo>
                    <a:lnTo>
                      <a:pt x="1194" y="1299"/>
                    </a:lnTo>
                    <a:lnTo>
                      <a:pt x="2045" y="1299"/>
                    </a:lnTo>
                    <a:cubicBezTo>
                      <a:pt x="2031" y="1359"/>
                      <a:pt x="2015" y="1420"/>
                      <a:pt x="1994" y="1478"/>
                    </a:cubicBezTo>
                    <a:close/>
                  </a:path>
                </a:pathLst>
              </a:custGeom>
              <a:solidFill>
                <a:srgbClr val="192B3C"/>
              </a:solidFill>
              <a:ln>
                <a:noFill/>
              </a:ln>
            </p:spPr>
          </p:sp>
        </p:grpSp>
      </p:grpSp>
      <p:sp>
        <p:nvSpPr>
          <p:cNvPr id="34" name="文本框 33">
            <a:extLst>
              <a:ext uri="{FF2B5EF4-FFF2-40B4-BE49-F238E27FC236}">
                <a16:creationId xmlns:a16="http://schemas.microsoft.com/office/drawing/2014/main" id="{3A5C2A57-D3C7-4C34-B00B-04608DA222B2}"/>
              </a:ext>
            </a:extLst>
          </p:cNvPr>
          <p:cNvSpPr txBox="1"/>
          <p:nvPr/>
        </p:nvSpPr>
        <p:spPr>
          <a:xfrm>
            <a:off x="6655424" y="1605679"/>
            <a:ext cx="5403046" cy="743986"/>
          </a:xfrm>
          <a:prstGeom prst="rect">
            <a:avLst/>
          </a:prstGeom>
          <a:noFill/>
        </p:spPr>
        <p:txBody>
          <a:bodyPr wrap="square" rtlCol="0">
            <a:spAutoFit/>
          </a:bodyPr>
          <a:lstStyle/>
          <a:p>
            <a:pPr>
              <a:lnSpc>
                <a:spcPct val="150000"/>
              </a:lnSpc>
              <a:defRPr/>
            </a:pPr>
            <a:r>
              <a:rPr kumimoji="0" lang="zh-CN" altLang="en-US" sz="32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rPr>
              <a:t>单击</a:t>
            </a:r>
            <a:r>
              <a:rPr lang="zh-CN" altLang="en-US" sz="3200" b="1" dirty="0">
                <a:solidFill>
                  <a:srgbClr val="00396F"/>
                </a:solidFill>
                <a:latin typeface="微软雅黑" panose="020B0503020204020204" charset="-122"/>
                <a:ea typeface="微软雅黑" panose="020B0503020204020204" charset="-122"/>
                <a:sym typeface="+mn-ea"/>
              </a:rPr>
              <a:t>输入内容单击输入内容</a:t>
            </a:r>
            <a:endParaRPr kumimoji="0" sz="24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endParaRPr>
          </a:p>
        </p:txBody>
      </p:sp>
      <p:sp>
        <p:nvSpPr>
          <p:cNvPr id="35" name="矩形 34">
            <a:extLst>
              <a:ext uri="{FF2B5EF4-FFF2-40B4-BE49-F238E27FC236}">
                <a16:creationId xmlns:a16="http://schemas.microsoft.com/office/drawing/2014/main" id="{85EF0B03-4103-4D71-A0F1-EDBF3717E132}"/>
              </a:ext>
            </a:extLst>
          </p:cNvPr>
          <p:cNvSpPr/>
          <p:nvPr/>
        </p:nvSpPr>
        <p:spPr>
          <a:xfrm>
            <a:off x="6732090" y="4068141"/>
            <a:ext cx="4312920" cy="1273875"/>
          </a:xfrm>
          <a:prstGeom prst="rect">
            <a:avLst/>
          </a:prstGeom>
        </p:spPr>
        <p:txBody>
          <a:bodyPr wrap="square">
            <a:spAutoFit/>
          </a:bodyPr>
          <a:lstStyle/>
          <a:p>
            <a:pPr lvl="0">
              <a:lnSpc>
                <a:spcPct val="150000"/>
              </a:lnSpc>
              <a:defRPr/>
            </a:pPr>
            <a:r>
              <a:rPr lang="zh-CN" altLang="en-US" b="1" dirty="0">
                <a:solidFill>
                  <a:srgbClr val="668AAA"/>
                </a:solidFill>
                <a:latin typeface="楷体" panose="02010609060101010101" pitchFamily="49" charset="-122"/>
                <a:ea typeface="楷体" panose="02010609060101010101" pitchFamily="49" charset="-122"/>
                <a:sym typeface="+mn-ea"/>
              </a:rPr>
              <a:t>单击输入内容单击输入内容单击输入内容单击输入内容单击输入内容单击输入内容单击输入内容</a:t>
            </a:r>
          </a:p>
        </p:txBody>
      </p:sp>
      <p:sp>
        <p:nvSpPr>
          <p:cNvPr id="36" name="矩形 35">
            <a:extLst>
              <a:ext uri="{FF2B5EF4-FFF2-40B4-BE49-F238E27FC236}">
                <a16:creationId xmlns:a16="http://schemas.microsoft.com/office/drawing/2014/main" id="{CE5AFDBF-0A61-4BDB-9DD5-4D2AF133C8F3}"/>
              </a:ext>
            </a:extLst>
          </p:cNvPr>
          <p:cNvSpPr/>
          <p:nvPr/>
        </p:nvSpPr>
        <p:spPr>
          <a:xfrm>
            <a:off x="6732090" y="2571965"/>
            <a:ext cx="4312920" cy="1273875"/>
          </a:xfrm>
          <a:prstGeom prst="rect">
            <a:avLst/>
          </a:prstGeom>
        </p:spPr>
        <p:txBody>
          <a:bodyPr wrap="square">
            <a:spAutoFit/>
          </a:bodyPr>
          <a:lstStyle/>
          <a:p>
            <a:pPr lvl="0">
              <a:lnSpc>
                <a:spcPct val="150000"/>
              </a:lnSpc>
              <a:defRPr/>
            </a:pPr>
            <a:r>
              <a:rPr lang="zh-CN" altLang="en-US" b="1" dirty="0">
                <a:solidFill>
                  <a:srgbClr val="668AAA"/>
                </a:solidFill>
                <a:latin typeface="楷体" panose="02010609060101010101" pitchFamily="49" charset="-122"/>
                <a:ea typeface="楷体" panose="02010609060101010101" pitchFamily="49" charset="-122"/>
                <a:sym typeface="+mn-ea"/>
              </a:rPr>
              <a:t>单击输入内容单击输入内容单击输入内容单击输入内容单击输入内容单击输入内容单击输入内容</a:t>
            </a:r>
          </a:p>
        </p:txBody>
      </p:sp>
    </p:spTree>
    <p:extLst>
      <p:ext uri="{BB962C8B-B14F-4D97-AF65-F5344CB8AC3E}">
        <p14:creationId xmlns:p14="http://schemas.microsoft.com/office/powerpoint/2010/main" val="4180960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a:extLst>
              <a:ext uri="{FF2B5EF4-FFF2-40B4-BE49-F238E27FC236}">
                <a16:creationId xmlns:a16="http://schemas.microsoft.com/office/drawing/2014/main" id="{031FC7B3-245C-47B6-9B2D-4427DA5C0C40}"/>
              </a:ext>
            </a:extLst>
          </p:cNvPr>
          <p:cNvSpPr/>
          <p:nvPr/>
        </p:nvSpPr>
        <p:spPr>
          <a:xfrm>
            <a:off x="6353122" y="-620936"/>
            <a:ext cx="5690498" cy="8459334"/>
          </a:xfrm>
          <a:custGeom>
            <a:avLst/>
            <a:gdLst>
              <a:gd name="connsiteX0" fmla="*/ 946838 w 5690498"/>
              <a:gd name="connsiteY0" fmla="*/ 407576 h 8459334"/>
              <a:gd name="connsiteX1" fmla="*/ 1083998 w 5690498"/>
              <a:gd name="connsiteY1" fmla="*/ 2404016 h 8459334"/>
              <a:gd name="connsiteX2" fmla="*/ 93398 w 5690498"/>
              <a:gd name="connsiteY2" fmla="*/ 5086256 h 8459334"/>
              <a:gd name="connsiteX3" fmla="*/ 184838 w 5690498"/>
              <a:gd name="connsiteY3" fmla="*/ 6915056 h 8459334"/>
              <a:gd name="connsiteX4" fmla="*/ 1358318 w 5690498"/>
              <a:gd name="connsiteY4" fmla="*/ 8301896 h 8459334"/>
              <a:gd name="connsiteX5" fmla="*/ 5274998 w 5690498"/>
              <a:gd name="connsiteY5" fmla="*/ 8058056 h 8459334"/>
              <a:gd name="connsiteX6" fmla="*/ 5595038 w 5690498"/>
              <a:gd name="connsiteY6" fmla="*/ 5010056 h 8459334"/>
              <a:gd name="connsiteX7" fmla="*/ 5442638 w 5690498"/>
              <a:gd name="connsiteY7" fmla="*/ 605696 h 8459334"/>
              <a:gd name="connsiteX8" fmla="*/ 4802558 w 5690498"/>
              <a:gd name="connsiteY8" fmla="*/ 41816 h 8459334"/>
              <a:gd name="connsiteX9" fmla="*/ 1525958 w 5690498"/>
              <a:gd name="connsiteY9" fmla="*/ 87536 h 8459334"/>
              <a:gd name="connsiteX10" fmla="*/ 870638 w 5690498"/>
              <a:gd name="connsiteY10" fmla="*/ 453296 h 8459334"/>
              <a:gd name="connsiteX11" fmla="*/ 946838 w 5690498"/>
              <a:gd name="connsiteY11" fmla="*/ 407576 h 845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0498" h="8459334">
                <a:moveTo>
                  <a:pt x="946838" y="407576"/>
                </a:moveTo>
                <a:cubicBezTo>
                  <a:pt x="982398" y="732696"/>
                  <a:pt x="1226238" y="1624236"/>
                  <a:pt x="1083998" y="2404016"/>
                </a:cubicBezTo>
                <a:cubicBezTo>
                  <a:pt x="941758" y="3183796"/>
                  <a:pt x="243258" y="4334416"/>
                  <a:pt x="93398" y="5086256"/>
                </a:cubicBezTo>
                <a:cubicBezTo>
                  <a:pt x="-56462" y="5838096"/>
                  <a:pt x="-25982" y="6379116"/>
                  <a:pt x="184838" y="6915056"/>
                </a:cubicBezTo>
                <a:cubicBezTo>
                  <a:pt x="395658" y="7450996"/>
                  <a:pt x="509958" y="8111396"/>
                  <a:pt x="1358318" y="8301896"/>
                </a:cubicBezTo>
                <a:cubicBezTo>
                  <a:pt x="2206678" y="8492396"/>
                  <a:pt x="4568878" y="8606696"/>
                  <a:pt x="5274998" y="8058056"/>
                </a:cubicBezTo>
                <a:cubicBezTo>
                  <a:pt x="5981118" y="7509416"/>
                  <a:pt x="5567098" y="6252116"/>
                  <a:pt x="5595038" y="5010056"/>
                </a:cubicBezTo>
                <a:cubicBezTo>
                  <a:pt x="5622978" y="3767996"/>
                  <a:pt x="5574718" y="1433736"/>
                  <a:pt x="5442638" y="605696"/>
                </a:cubicBezTo>
                <a:cubicBezTo>
                  <a:pt x="5310558" y="-222344"/>
                  <a:pt x="5455338" y="128176"/>
                  <a:pt x="4802558" y="41816"/>
                </a:cubicBezTo>
                <a:cubicBezTo>
                  <a:pt x="4149778" y="-44544"/>
                  <a:pt x="2181278" y="18956"/>
                  <a:pt x="1525958" y="87536"/>
                </a:cubicBezTo>
                <a:cubicBezTo>
                  <a:pt x="870638" y="156116"/>
                  <a:pt x="962078" y="402496"/>
                  <a:pt x="870638" y="453296"/>
                </a:cubicBezTo>
                <a:cubicBezTo>
                  <a:pt x="779198" y="504096"/>
                  <a:pt x="911278" y="82456"/>
                  <a:pt x="946838" y="407576"/>
                </a:cubicBezTo>
                <a:close/>
              </a:path>
            </a:pathLst>
          </a:custGeom>
          <a:solidFill>
            <a:srgbClr val="19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540EFAE6-1C40-40EB-B644-D70AFE3384A8}"/>
              </a:ext>
            </a:extLst>
          </p:cNvPr>
          <p:cNvPicPr>
            <a:picLocks noChangeAspect="1"/>
          </p:cNvPicPr>
          <p:nvPr/>
        </p:nvPicPr>
        <p:blipFill>
          <a:blip r:embed="rId2">
            <a:extLst>
              <a:ext uri="{28A0092B-C50C-407E-A947-70E740481C1C}">
                <a14:useLocalDpi xmlns:a14="http://schemas.microsoft.com/office/drawing/2010/main" val="0"/>
              </a:ext>
            </a:extLst>
          </a:blip>
          <a:srcRect l="50000" r="438"/>
          <a:stretch>
            <a:fillRect/>
          </a:stretch>
        </p:blipFill>
        <p:spPr>
          <a:xfrm>
            <a:off x="6551243" y="0"/>
            <a:ext cx="6042625" cy="6846559"/>
          </a:xfrm>
          <a:custGeom>
            <a:avLst/>
            <a:gdLst>
              <a:gd name="connsiteX0" fmla="*/ 1540233 w 6042625"/>
              <a:gd name="connsiteY0" fmla="*/ 0 h 6846559"/>
              <a:gd name="connsiteX1" fmla="*/ 5776042 w 6042625"/>
              <a:gd name="connsiteY1" fmla="*/ 0 h 6846559"/>
              <a:gd name="connsiteX2" fmla="*/ 5794765 w 6042625"/>
              <a:gd name="connsiteY2" fmla="*/ 121919 h 6846559"/>
              <a:gd name="connsiteX3" fmla="*/ 5947165 w 6042625"/>
              <a:gd name="connsiteY3" fmla="*/ 4526279 h 6846559"/>
              <a:gd name="connsiteX4" fmla="*/ 6031327 w 6042625"/>
              <a:gd name="connsiteY4" fmla="*/ 6696268 h 6846559"/>
              <a:gd name="connsiteX5" fmla="*/ 6012168 w 6042625"/>
              <a:gd name="connsiteY5" fmla="*/ 6846559 h 6846559"/>
              <a:gd name="connsiteX6" fmla="*/ 425894 w 6042625"/>
              <a:gd name="connsiteY6" fmla="*/ 6846559 h 6846559"/>
              <a:gd name="connsiteX7" fmla="*/ 334648 w 6042625"/>
              <a:gd name="connsiteY7" fmla="*/ 6680998 h 6846559"/>
              <a:gd name="connsiteX8" fmla="*/ 232165 w 6042625"/>
              <a:gd name="connsiteY8" fmla="*/ 6476999 h 6846559"/>
              <a:gd name="connsiteX9" fmla="*/ 125485 w 6042625"/>
              <a:gd name="connsiteY9" fmla="*/ 4602479 h 6846559"/>
              <a:gd name="connsiteX10" fmla="*/ 1436125 w 6042625"/>
              <a:gd name="connsiteY10" fmla="*/ 1920239 h 6846559"/>
              <a:gd name="connsiteX11" fmla="*/ 1634245 w 6042625"/>
              <a:gd name="connsiteY11" fmla="*/ 838199 h 6846559"/>
              <a:gd name="connsiteX12" fmla="*/ 1535795 w 6042625"/>
              <a:gd name="connsiteY12" fmla="*/ 52580 h 684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42625" h="6846559">
                <a:moveTo>
                  <a:pt x="1540233" y="0"/>
                </a:moveTo>
                <a:lnTo>
                  <a:pt x="5776042" y="0"/>
                </a:lnTo>
                <a:lnTo>
                  <a:pt x="5794765" y="121919"/>
                </a:lnTo>
                <a:cubicBezTo>
                  <a:pt x="5926845" y="949959"/>
                  <a:pt x="5975105" y="3284219"/>
                  <a:pt x="5947165" y="4526279"/>
                </a:cubicBezTo>
                <a:cubicBezTo>
                  <a:pt x="5929703" y="5302567"/>
                  <a:pt x="6084881" y="6084807"/>
                  <a:pt x="6031327" y="6696268"/>
                </a:cubicBezTo>
                <a:lnTo>
                  <a:pt x="6012168" y="6846559"/>
                </a:lnTo>
                <a:lnTo>
                  <a:pt x="425894" y="6846559"/>
                </a:lnTo>
                <a:lnTo>
                  <a:pt x="334648" y="6680998"/>
                </a:lnTo>
                <a:cubicBezTo>
                  <a:pt x="298999" y="6612334"/>
                  <a:pt x="265185" y="6543992"/>
                  <a:pt x="232165" y="6476999"/>
                </a:cubicBezTo>
                <a:cubicBezTo>
                  <a:pt x="-31994" y="5941059"/>
                  <a:pt x="-75175" y="5361939"/>
                  <a:pt x="125485" y="4602479"/>
                </a:cubicBezTo>
                <a:cubicBezTo>
                  <a:pt x="326145" y="3843019"/>
                  <a:pt x="1184665" y="2547619"/>
                  <a:pt x="1436125" y="1920239"/>
                </a:cubicBezTo>
                <a:cubicBezTo>
                  <a:pt x="1687585" y="1292859"/>
                  <a:pt x="1616465" y="1163319"/>
                  <a:pt x="1634245" y="838199"/>
                </a:cubicBezTo>
                <a:cubicBezTo>
                  <a:pt x="1649802" y="553719"/>
                  <a:pt x="1537011" y="259516"/>
                  <a:pt x="1535795" y="52580"/>
                </a:cubicBezTo>
                <a:close/>
              </a:path>
            </a:pathLst>
          </a:custGeom>
        </p:spPr>
      </p:pic>
      <p:sp>
        <p:nvSpPr>
          <p:cNvPr id="14" name="文本框 13">
            <a:extLst>
              <a:ext uri="{FF2B5EF4-FFF2-40B4-BE49-F238E27FC236}">
                <a16:creationId xmlns:a16="http://schemas.microsoft.com/office/drawing/2014/main" id="{2D89C12D-80F5-4B3F-A554-C7FDE27101B6}"/>
              </a:ext>
            </a:extLst>
          </p:cNvPr>
          <p:cNvSpPr txBox="1"/>
          <p:nvPr/>
        </p:nvSpPr>
        <p:spPr>
          <a:xfrm>
            <a:off x="692954" y="1458452"/>
            <a:ext cx="5403046" cy="1069845"/>
          </a:xfrm>
          <a:prstGeom prst="rect">
            <a:avLst/>
          </a:prstGeom>
          <a:noFill/>
        </p:spPr>
        <p:txBody>
          <a:bodyPr wrap="square" rtlCol="0">
            <a:spAutoFit/>
          </a:bodyPr>
          <a:lstStyle/>
          <a:p>
            <a:pPr>
              <a:lnSpc>
                <a:spcPct val="150000"/>
              </a:lnSpc>
              <a:defRPr/>
            </a:pPr>
            <a:r>
              <a:rPr kumimoji="0" lang="zh-CN" altLang="en-US" sz="48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rPr>
              <a:t>单击</a:t>
            </a:r>
            <a:r>
              <a:rPr lang="zh-CN" altLang="en-US" sz="4800" b="1" dirty="0">
                <a:solidFill>
                  <a:srgbClr val="00396F"/>
                </a:solidFill>
                <a:latin typeface="微软雅黑" panose="020B0503020204020204" charset="-122"/>
                <a:ea typeface="微软雅黑" panose="020B0503020204020204" charset="-122"/>
                <a:sym typeface="+mn-ea"/>
              </a:rPr>
              <a:t>输入内容</a:t>
            </a:r>
            <a:endParaRPr kumimoji="0" sz="4000" b="1" i="0" u="none" strike="noStrike" kern="1200" cap="none" spc="0" normalizeH="0" baseline="0" noProof="0" dirty="0">
              <a:ln>
                <a:noFill/>
              </a:ln>
              <a:solidFill>
                <a:srgbClr val="00396F"/>
              </a:solidFill>
              <a:effectLst/>
              <a:uLnTx/>
              <a:uFillTx/>
              <a:latin typeface="微软雅黑" panose="020B0503020204020204" charset="-122"/>
              <a:ea typeface="微软雅黑" panose="020B0503020204020204" charset="-122"/>
              <a:cs typeface="+mn-cs"/>
              <a:sym typeface="+mn-ea"/>
            </a:endParaRPr>
          </a:p>
        </p:txBody>
      </p:sp>
      <p:sp>
        <p:nvSpPr>
          <p:cNvPr id="15" name="矩形 14">
            <a:extLst>
              <a:ext uri="{FF2B5EF4-FFF2-40B4-BE49-F238E27FC236}">
                <a16:creationId xmlns:a16="http://schemas.microsoft.com/office/drawing/2014/main" id="{D7EC3AB4-D6A8-40C8-AC80-1452DD6BF09B}"/>
              </a:ext>
            </a:extLst>
          </p:cNvPr>
          <p:cNvSpPr/>
          <p:nvPr/>
        </p:nvSpPr>
        <p:spPr>
          <a:xfrm>
            <a:off x="1302554" y="3429000"/>
            <a:ext cx="3751508" cy="858377"/>
          </a:xfrm>
          <a:prstGeom prst="rect">
            <a:avLst/>
          </a:prstGeom>
        </p:spPr>
        <p:txBody>
          <a:bodyPr wrap="square">
            <a:spAutoFit/>
          </a:bodyPr>
          <a:lstStyle/>
          <a:p>
            <a:pPr lvl="0">
              <a:lnSpc>
                <a:spcPct val="150000"/>
              </a:lnSpc>
              <a:defRPr/>
            </a:pPr>
            <a:r>
              <a:rPr lang="zh-CN" altLang="en-US" b="1" dirty="0">
                <a:solidFill>
                  <a:schemeClr val="bg1">
                    <a:lumMod val="65000"/>
                  </a:schemeClr>
                </a:solidFill>
                <a:latin typeface="楷体" panose="02010609060101010101" pitchFamily="49" charset="-122"/>
                <a:ea typeface="楷体" panose="02010609060101010101" pitchFamily="49" charset="-122"/>
                <a:sym typeface="+mn-ea"/>
              </a:rPr>
              <a:t>单击输入内容单击输入内容单击输入内容单击输入内容单击输入内容</a:t>
            </a:r>
          </a:p>
        </p:txBody>
      </p:sp>
      <p:cxnSp>
        <p:nvCxnSpPr>
          <p:cNvPr id="16" name="直接连接符 15">
            <a:extLst>
              <a:ext uri="{FF2B5EF4-FFF2-40B4-BE49-F238E27FC236}">
                <a16:creationId xmlns:a16="http://schemas.microsoft.com/office/drawing/2014/main" id="{47540159-FF97-4386-8BF3-164E5A26BC73}"/>
              </a:ext>
            </a:extLst>
          </p:cNvPr>
          <p:cNvCxnSpPr/>
          <p:nvPr/>
        </p:nvCxnSpPr>
        <p:spPr>
          <a:xfrm flipV="1">
            <a:off x="822960" y="2619916"/>
            <a:ext cx="1051560" cy="0"/>
          </a:xfrm>
          <a:prstGeom prst="line">
            <a:avLst/>
          </a:prstGeom>
          <a:ln>
            <a:solidFill>
              <a:srgbClr val="668AAA"/>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9F90F89D-2736-4CBE-8089-731621A8E8ED}"/>
              </a:ext>
            </a:extLst>
          </p:cNvPr>
          <p:cNvSpPr txBox="1"/>
          <p:nvPr/>
        </p:nvSpPr>
        <p:spPr>
          <a:xfrm>
            <a:off x="745810" y="2619916"/>
            <a:ext cx="3955246" cy="581057"/>
          </a:xfrm>
          <a:prstGeom prst="rect">
            <a:avLst/>
          </a:prstGeom>
          <a:noFill/>
        </p:spPr>
        <p:txBody>
          <a:bodyPr wrap="square" rtlCol="0">
            <a:spAutoFit/>
          </a:bodyPr>
          <a:lstStyle/>
          <a:p>
            <a:pPr>
              <a:lnSpc>
                <a:spcPct val="150000"/>
              </a:lnSpc>
              <a:defRPr/>
            </a:pPr>
            <a:r>
              <a:rPr kumimoji="0" lang="zh-CN" altLang="en-US" sz="2400" b="1" i="0" u="none" strike="noStrike" kern="1200" cap="none" spc="0" normalizeH="0" baseline="0" noProof="0" dirty="0">
                <a:ln>
                  <a:noFill/>
                </a:ln>
                <a:solidFill>
                  <a:srgbClr val="F6B337"/>
                </a:solidFill>
                <a:effectLst/>
                <a:uLnTx/>
                <a:uFillTx/>
                <a:latin typeface="微软雅黑" panose="020B0503020204020204" charset="-122"/>
                <a:ea typeface="微软雅黑" panose="020B0503020204020204" charset="-122"/>
                <a:cs typeface="+mn-cs"/>
                <a:sym typeface="+mn-ea"/>
              </a:rPr>
              <a:t>单击</a:t>
            </a:r>
            <a:r>
              <a:rPr lang="zh-CN" altLang="en-US" sz="2400" b="1" dirty="0">
                <a:solidFill>
                  <a:srgbClr val="F6B337"/>
                </a:solidFill>
                <a:latin typeface="微软雅黑" panose="020B0503020204020204" charset="-122"/>
                <a:ea typeface="微软雅黑" panose="020B0503020204020204" charset="-122"/>
                <a:sym typeface="+mn-ea"/>
              </a:rPr>
              <a:t>输入内容</a:t>
            </a:r>
            <a:endParaRPr kumimoji="0" b="1" i="0" u="none" strike="noStrike" kern="1200" cap="none" spc="0" normalizeH="0" baseline="0" noProof="0" dirty="0">
              <a:ln>
                <a:noFill/>
              </a:ln>
              <a:solidFill>
                <a:srgbClr val="F6B337"/>
              </a:solidFill>
              <a:effectLst/>
              <a:uLnTx/>
              <a:uFillTx/>
              <a:latin typeface="微软雅黑" panose="020B0503020204020204" charset="-122"/>
              <a:ea typeface="微软雅黑" panose="020B0503020204020204" charset="-122"/>
              <a:sym typeface="+mn-ea"/>
            </a:endParaRPr>
          </a:p>
        </p:txBody>
      </p:sp>
      <p:sp>
        <p:nvSpPr>
          <p:cNvPr id="18" name="矩形 17">
            <a:extLst>
              <a:ext uri="{FF2B5EF4-FFF2-40B4-BE49-F238E27FC236}">
                <a16:creationId xmlns:a16="http://schemas.microsoft.com/office/drawing/2014/main" id="{2D43326F-E8A2-4A3E-8F95-4CC2C6E25ADC}"/>
              </a:ext>
            </a:extLst>
          </p:cNvPr>
          <p:cNvSpPr/>
          <p:nvPr/>
        </p:nvSpPr>
        <p:spPr>
          <a:xfrm>
            <a:off x="1302554" y="4623061"/>
            <a:ext cx="3751508" cy="858377"/>
          </a:xfrm>
          <a:prstGeom prst="rect">
            <a:avLst/>
          </a:prstGeom>
        </p:spPr>
        <p:txBody>
          <a:bodyPr wrap="square">
            <a:spAutoFit/>
          </a:bodyPr>
          <a:lstStyle/>
          <a:p>
            <a:pPr lvl="0">
              <a:lnSpc>
                <a:spcPct val="150000"/>
              </a:lnSpc>
              <a:defRPr/>
            </a:pPr>
            <a:r>
              <a:rPr lang="zh-CN" altLang="en-US" b="1" dirty="0">
                <a:solidFill>
                  <a:schemeClr val="bg1">
                    <a:lumMod val="65000"/>
                  </a:schemeClr>
                </a:solidFill>
                <a:latin typeface="楷体" panose="02010609060101010101" pitchFamily="49" charset="-122"/>
                <a:ea typeface="楷体" panose="02010609060101010101" pitchFamily="49" charset="-122"/>
                <a:sym typeface="+mn-ea"/>
              </a:rPr>
              <a:t>单击输入内容单击输入内容单击输入内容单击输入内容单击输入内容</a:t>
            </a:r>
          </a:p>
        </p:txBody>
      </p:sp>
      <p:sp>
        <p:nvSpPr>
          <p:cNvPr id="19" name="椭圆 18">
            <a:extLst>
              <a:ext uri="{FF2B5EF4-FFF2-40B4-BE49-F238E27FC236}">
                <a16:creationId xmlns:a16="http://schemas.microsoft.com/office/drawing/2014/main" id="{A2C54C43-23AD-4E5C-A9D7-A69198502399}"/>
              </a:ext>
            </a:extLst>
          </p:cNvPr>
          <p:cNvSpPr/>
          <p:nvPr/>
        </p:nvSpPr>
        <p:spPr>
          <a:xfrm>
            <a:off x="934100" y="3858188"/>
            <a:ext cx="254643" cy="241353"/>
          </a:xfrm>
          <a:prstGeom prst="ellipse">
            <a:avLst/>
          </a:prstGeom>
          <a:solidFill>
            <a:srgbClr val="003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8C1D3E61-27C3-4D76-BA85-DDC776A2122A}"/>
              </a:ext>
            </a:extLst>
          </p:cNvPr>
          <p:cNvSpPr/>
          <p:nvPr/>
        </p:nvSpPr>
        <p:spPr>
          <a:xfrm>
            <a:off x="934100" y="4931572"/>
            <a:ext cx="254643" cy="241353"/>
          </a:xfrm>
          <a:prstGeom prst="ellipse">
            <a:avLst/>
          </a:prstGeom>
          <a:solidFill>
            <a:srgbClr val="003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7292038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848</TotalTime>
  <Words>556</Words>
  <Application>Microsoft Office PowerPoint</Application>
  <PresentationFormat>宽屏</PresentationFormat>
  <Paragraphs>88</Paragraphs>
  <Slides>12</Slides>
  <Notes>1</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12</vt:i4>
      </vt:variant>
    </vt:vector>
  </HeadingPairs>
  <TitlesOfParts>
    <vt:vector size="29" baseType="lpstr">
      <vt:lpstr>Open Sans</vt:lpstr>
      <vt:lpstr>Palatino</vt:lpstr>
      <vt:lpstr>Stencil</vt:lpstr>
      <vt:lpstr>等线</vt:lpstr>
      <vt:lpstr>等线 Light</vt:lpstr>
      <vt:lpstr>华文宋体</vt:lpstr>
      <vt:lpstr>楷体</vt:lpstr>
      <vt:lpstr>思源黑体 CN</vt:lpstr>
      <vt:lpstr>思源黑体 CN Regular</vt:lpstr>
      <vt:lpstr>宋体</vt:lpstr>
      <vt:lpstr>微软雅黑</vt:lpstr>
      <vt:lpstr>字魂59号-创粗黑</vt:lpstr>
      <vt:lpstr>Arial</vt:lpstr>
      <vt:lpstr>Arial Black</vt:lpstr>
      <vt:lpstr>Calibri</vt:lpstr>
      <vt:lpstr>Century Gothic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Taniaq</dc:creator>
  <cp:lastModifiedBy>Taniaq</cp:lastModifiedBy>
  <cp:revision>55</cp:revision>
  <dcterms:created xsi:type="dcterms:W3CDTF">2021-10-04T11:40:27Z</dcterms:created>
  <dcterms:modified xsi:type="dcterms:W3CDTF">2021-10-06T07:49:48Z</dcterms:modified>
</cp:coreProperties>
</file>