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4005" r:id="rId2"/>
    <p:sldId id="4004" r:id="rId3"/>
    <p:sldId id="4022" r:id="rId4"/>
    <p:sldId id="4009" r:id="rId5"/>
    <p:sldId id="882" r:id="rId6"/>
    <p:sldId id="4011" r:id="rId7"/>
    <p:sldId id="4012" r:id="rId8"/>
    <p:sldId id="4007" r:id="rId9"/>
    <p:sldId id="4024" r:id="rId10"/>
    <p:sldId id="256" r:id="rId11"/>
    <p:sldId id="4006" r:id="rId12"/>
    <p:sldId id="4021" r:id="rId13"/>
    <p:sldId id="4014" r:id="rId14"/>
    <p:sldId id="4015" r:id="rId15"/>
    <p:sldId id="4016" r:id="rId16"/>
    <p:sldId id="4017" r:id="rId17"/>
    <p:sldId id="4018" r:id="rId18"/>
    <p:sldId id="4023"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9E3F"/>
    <a:srgbClr val="C86142"/>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8" autoAdjust="0"/>
    <p:restoredTop sz="94660"/>
  </p:normalViewPr>
  <p:slideViewPr>
    <p:cSldViewPr snapToGrid="0">
      <p:cViewPr varScale="1">
        <p:scale>
          <a:sx n="107" d="100"/>
          <a:sy n="107" d="100"/>
        </p:scale>
        <p:origin x="52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70C0"/>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ACB-42B0-849C-D63F9435EB91}"/>
            </c:ext>
          </c:extLst>
        </c:ser>
        <c:ser>
          <c:idx val="1"/>
          <c:order val="1"/>
          <c:tx>
            <c:strRef>
              <c:f>Sheet1!$C$1</c:f>
              <c:strCache>
                <c:ptCount val="1"/>
                <c:pt idx="0">
                  <c:v>系列 2</c:v>
                </c:pt>
              </c:strCache>
            </c:strRef>
          </c:tx>
          <c:spPr>
            <a:solidFill>
              <a:schemeClr val="accent5">
                <a:lumMod val="20000"/>
                <a:lumOff val="80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ACB-42B0-849C-D63F9435EB91}"/>
            </c:ext>
          </c:extLst>
        </c:ser>
        <c:ser>
          <c:idx val="2"/>
          <c:order val="2"/>
          <c:tx>
            <c:strRef>
              <c:f>Sheet1!$D$1</c:f>
              <c:strCache>
                <c:ptCount val="1"/>
                <c:pt idx="0">
                  <c:v>列1</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numCache>
            </c:numRef>
          </c:val>
          <c:extLst>
            <c:ext xmlns:c16="http://schemas.microsoft.com/office/drawing/2014/chart" uri="{C3380CC4-5D6E-409C-BE32-E72D297353CC}">
              <c16:uniqueId val="{00000002-9ACB-42B0-849C-D63F9435EB91}"/>
            </c:ext>
          </c:extLst>
        </c:ser>
        <c:dLbls>
          <c:showLegendKey val="0"/>
          <c:showVal val="0"/>
          <c:showCatName val="0"/>
          <c:showSerName val="0"/>
          <c:showPercent val="0"/>
          <c:showBubbleSize val="0"/>
        </c:dLbls>
        <c:gapWidth val="219"/>
        <c:overlap val="-27"/>
        <c:axId val="1055245439"/>
        <c:axId val="1055234207"/>
      </c:barChart>
      <c:catAx>
        <c:axId val="105524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055234207"/>
        <c:crosses val="autoZero"/>
        <c:auto val="1"/>
        <c:lblAlgn val="ctr"/>
        <c:lblOffset val="100"/>
        <c:noMultiLvlLbl val="0"/>
      </c:catAx>
      <c:valAx>
        <c:axId val="1055234207"/>
        <c:scaling>
          <c:orientation val="minMax"/>
        </c:scaling>
        <c:delete val="1"/>
        <c:axPos val="l"/>
        <c:majorGridlines>
          <c:spPr>
            <a:ln w="9525" cap="flat" cmpd="sng" algn="ctr">
              <a:solidFill>
                <a:schemeClr val="bg1">
                  <a:lumMod val="95000"/>
                </a:schemeClr>
              </a:solidFill>
              <a:prstDash val="dash"/>
              <a:round/>
            </a:ln>
            <a:effectLst/>
          </c:spPr>
        </c:majorGridlines>
        <c:numFmt formatCode="General" sourceLinked="1"/>
        <c:majorTickMark val="none"/>
        <c:minorTickMark val="none"/>
        <c:tickLblPos val="nextTo"/>
        <c:crossAx val="105524543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2-81BF-4690-BB4F-9944A8CBC622}"/>
              </c:ext>
            </c:extLst>
          </c:dPt>
          <c:dPt>
            <c:idx val="1"/>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5-81BF-4690-BB4F-9944A8CBC622}"/>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4-81BF-4690-BB4F-9944A8CBC622}"/>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81BF-4690-BB4F-9944A8CBC622}"/>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81BF-4690-BB4F-9944A8CBC62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91D91-8F34-4065-A555-16888B8ECB24}" type="datetimeFigureOut">
              <a:rPr lang="zh-CN" altLang="en-US" smtClean="0"/>
              <a:t>2025/4/7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16AC5-BFFB-4BCD-8E0B-7F1AC6DCCF61}" type="slidenum">
              <a:rPr lang="zh-CN" altLang="en-US" smtClean="0"/>
              <a:t>‹#›</a:t>
            </a:fld>
            <a:endParaRPr lang="zh-CN" altLang="en-US"/>
          </a:p>
        </p:txBody>
      </p:sp>
    </p:spTree>
    <p:extLst>
      <p:ext uri="{BB962C8B-B14F-4D97-AF65-F5344CB8AC3E}">
        <p14:creationId xmlns:p14="http://schemas.microsoft.com/office/powerpoint/2010/main" val="427210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13C37-BE2C-4CB8-940D-F8BE2EE6293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13C37-BE2C-4CB8-940D-F8BE2EE6293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6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05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D1F3141-6598-4223-ACF2-351892921AE4}"/>
              </a:ext>
            </a:extLst>
          </p:cNvPr>
          <p:cNvGrpSpPr/>
          <p:nvPr userDrawn="1"/>
        </p:nvGrpSpPr>
        <p:grpSpPr>
          <a:xfrm>
            <a:off x="-137435" y="-12943"/>
            <a:ext cx="5091281" cy="6858000"/>
            <a:chOff x="-137435" y="-12943"/>
            <a:chExt cx="5091281" cy="6858000"/>
          </a:xfrm>
        </p:grpSpPr>
        <p:pic>
          <p:nvPicPr>
            <p:cNvPr id="3" name="图片 2">
              <a:extLst>
                <a:ext uri="{FF2B5EF4-FFF2-40B4-BE49-F238E27FC236}">
                  <a16:creationId xmlns:a16="http://schemas.microsoft.com/office/drawing/2014/main" id="{C5E35A7E-B0AA-46EC-B8B3-CA5C3027766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35450" r="28977"/>
            <a:stretch/>
          </p:blipFill>
          <p:spPr>
            <a:xfrm>
              <a:off x="-137435" y="-12943"/>
              <a:ext cx="3659387" cy="6858000"/>
            </a:xfrm>
            <a:prstGeom prst="rect">
              <a:avLst/>
            </a:prstGeom>
          </p:spPr>
        </p:pic>
        <p:sp>
          <p:nvSpPr>
            <p:cNvPr id="4" name="矩形 3">
              <a:extLst>
                <a:ext uri="{FF2B5EF4-FFF2-40B4-BE49-F238E27FC236}">
                  <a16:creationId xmlns:a16="http://schemas.microsoft.com/office/drawing/2014/main" id="{4700FF0D-A198-4445-9530-D9CCB6B881F1}"/>
                </a:ext>
              </a:extLst>
            </p:cNvPr>
            <p:cNvSpPr/>
            <p:nvPr/>
          </p:nvSpPr>
          <p:spPr>
            <a:xfrm>
              <a:off x="-137435" y="-12943"/>
              <a:ext cx="3659387" cy="6858000"/>
            </a:xfrm>
            <a:prstGeom prst="rect">
              <a:avLst/>
            </a:prstGeom>
            <a:gradFill>
              <a:gsLst>
                <a:gs pos="15000">
                  <a:schemeClr val="bg1"/>
                </a:gs>
                <a:gs pos="0">
                  <a:srgbClr val="FDEAC4"/>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9FE68262-1B73-40BD-93D5-8D09E4135A5D}"/>
                </a:ext>
              </a:extLst>
            </p:cNvPr>
            <p:cNvGrpSpPr/>
            <p:nvPr/>
          </p:nvGrpSpPr>
          <p:grpSpPr>
            <a:xfrm>
              <a:off x="2229178" y="2180412"/>
              <a:ext cx="2724668" cy="2657928"/>
              <a:chOff x="2584003" y="326572"/>
              <a:chExt cx="1810715" cy="1784800"/>
            </a:xfrm>
          </p:grpSpPr>
          <p:sp>
            <p:nvSpPr>
              <p:cNvPr id="6" name="椭圆 5">
                <a:extLst>
                  <a:ext uri="{FF2B5EF4-FFF2-40B4-BE49-F238E27FC236}">
                    <a16:creationId xmlns:a16="http://schemas.microsoft.com/office/drawing/2014/main" id="{682501B8-67C3-4D8A-B2A9-03BC89EC13EE}"/>
                  </a:ext>
                </a:extLst>
              </p:cNvPr>
              <p:cNvSpPr/>
              <p:nvPr/>
            </p:nvSpPr>
            <p:spPr>
              <a:xfrm>
                <a:off x="2584003" y="326572"/>
                <a:ext cx="1810715" cy="17848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C00000"/>
                    </a:solidFill>
                    <a:effectLst/>
                    <a:uLnTx/>
                    <a:uFillTx/>
                    <a:latin typeface="Tahoma"/>
                    <a:ea typeface="微软雅黑"/>
                    <a:cs typeface="+mn-ea"/>
                    <a:sym typeface="+mn-lt"/>
                  </a:rPr>
                  <a:t>目录</a:t>
                </a:r>
              </a:p>
            </p:txBody>
          </p:sp>
          <p:sp>
            <p:nvSpPr>
              <p:cNvPr id="7" name="椭圆 6">
                <a:extLst>
                  <a:ext uri="{FF2B5EF4-FFF2-40B4-BE49-F238E27FC236}">
                    <a16:creationId xmlns:a16="http://schemas.microsoft.com/office/drawing/2014/main" id="{BD1008BB-BFB0-4AA0-97EE-23AE48D31896}"/>
                  </a:ext>
                </a:extLst>
              </p:cNvPr>
              <p:cNvSpPr/>
              <p:nvPr/>
            </p:nvSpPr>
            <p:spPr>
              <a:xfrm>
                <a:off x="2701899" y="446086"/>
                <a:ext cx="1574921" cy="1545771"/>
              </a:xfrm>
              <a:prstGeom prst="ellipse">
                <a:avLst/>
              </a:prstGeom>
              <a:noFill/>
              <a:ln w="57150" cap="flat" cmpd="sng" algn="ctr">
                <a:gradFill flip="none" rotWithShape="1">
                  <a:gsLst>
                    <a:gs pos="0">
                      <a:srgbClr val="FFC000"/>
                    </a:gs>
                    <a:gs pos="100000">
                      <a:srgbClr val="C00000"/>
                    </a:gs>
                  </a:gsLst>
                  <a:lin ang="13500000" scaled="1"/>
                  <a:tileRect/>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ahoma"/>
                  <a:ea typeface="微软雅黑"/>
                  <a:cs typeface="+mn-ea"/>
                  <a:sym typeface="+mn-lt"/>
                </a:endParaRPr>
              </a:p>
            </p:txBody>
          </p:sp>
        </p:grpSp>
      </p:grpSp>
      <p:pic>
        <p:nvPicPr>
          <p:cNvPr id="8" name="Picture 2">
            <a:extLst>
              <a:ext uri="{FF2B5EF4-FFF2-40B4-BE49-F238E27FC236}">
                <a16:creationId xmlns:a16="http://schemas.microsoft.com/office/drawing/2014/main" id="{9264D282-233D-44B8-909F-54D89A20D99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63595" y="247073"/>
            <a:ext cx="1715345" cy="45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56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D1F3141-6598-4223-ACF2-351892921AE4}"/>
              </a:ext>
            </a:extLst>
          </p:cNvPr>
          <p:cNvGrpSpPr/>
          <p:nvPr userDrawn="1"/>
        </p:nvGrpSpPr>
        <p:grpSpPr>
          <a:xfrm>
            <a:off x="-137435" y="-12943"/>
            <a:ext cx="5091281" cy="6858000"/>
            <a:chOff x="-137435" y="-12943"/>
            <a:chExt cx="5091281" cy="6858000"/>
          </a:xfrm>
        </p:grpSpPr>
        <p:pic>
          <p:nvPicPr>
            <p:cNvPr id="3" name="图片 2">
              <a:extLst>
                <a:ext uri="{FF2B5EF4-FFF2-40B4-BE49-F238E27FC236}">
                  <a16:creationId xmlns:a16="http://schemas.microsoft.com/office/drawing/2014/main" id="{C5E35A7E-B0AA-46EC-B8B3-CA5C30277667}"/>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35450" r="28977"/>
            <a:stretch/>
          </p:blipFill>
          <p:spPr>
            <a:xfrm>
              <a:off x="-137435" y="-12943"/>
              <a:ext cx="3659387" cy="6858000"/>
            </a:xfrm>
            <a:prstGeom prst="rect">
              <a:avLst/>
            </a:prstGeom>
          </p:spPr>
        </p:pic>
        <p:sp>
          <p:nvSpPr>
            <p:cNvPr id="4" name="矩形 3">
              <a:extLst>
                <a:ext uri="{FF2B5EF4-FFF2-40B4-BE49-F238E27FC236}">
                  <a16:creationId xmlns:a16="http://schemas.microsoft.com/office/drawing/2014/main" id="{4700FF0D-A198-4445-9530-D9CCB6B881F1}"/>
                </a:ext>
              </a:extLst>
            </p:cNvPr>
            <p:cNvSpPr/>
            <p:nvPr/>
          </p:nvSpPr>
          <p:spPr>
            <a:xfrm>
              <a:off x="-137435" y="-12943"/>
              <a:ext cx="3659387" cy="6858000"/>
            </a:xfrm>
            <a:prstGeom prst="rect">
              <a:avLst/>
            </a:prstGeom>
            <a:gradFill>
              <a:gsLst>
                <a:gs pos="15000">
                  <a:schemeClr val="bg1"/>
                </a:gs>
                <a:gs pos="0">
                  <a:srgbClr val="FDEAC4"/>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9FE68262-1B73-40BD-93D5-8D09E4135A5D}"/>
                </a:ext>
              </a:extLst>
            </p:cNvPr>
            <p:cNvGrpSpPr/>
            <p:nvPr/>
          </p:nvGrpSpPr>
          <p:grpSpPr>
            <a:xfrm>
              <a:off x="2229178" y="2180412"/>
              <a:ext cx="2724668" cy="2657928"/>
              <a:chOff x="2584003" y="326572"/>
              <a:chExt cx="1810715" cy="1784800"/>
            </a:xfrm>
          </p:grpSpPr>
          <p:sp>
            <p:nvSpPr>
              <p:cNvPr id="6" name="椭圆 5">
                <a:extLst>
                  <a:ext uri="{FF2B5EF4-FFF2-40B4-BE49-F238E27FC236}">
                    <a16:creationId xmlns:a16="http://schemas.microsoft.com/office/drawing/2014/main" id="{682501B8-67C3-4D8A-B2A9-03BC89EC13EE}"/>
                  </a:ext>
                </a:extLst>
              </p:cNvPr>
              <p:cNvSpPr/>
              <p:nvPr/>
            </p:nvSpPr>
            <p:spPr>
              <a:xfrm>
                <a:off x="2584003" y="326572"/>
                <a:ext cx="1810715" cy="17848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C00000"/>
                    </a:solidFill>
                    <a:effectLst/>
                    <a:uLnTx/>
                    <a:uFillTx/>
                    <a:latin typeface="Tahoma"/>
                    <a:ea typeface="微软雅黑"/>
                    <a:cs typeface="+mn-ea"/>
                    <a:sym typeface="+mn-lt"/>
                  </a:rPr>
                  <a:t>目录</a:t>
                </a:r>
              </a:p>
            </p:txBody>
          </p:sp>
          <p:sp>
            <p:nvSpPr>
              <p:cNvPr id="7" name="椭圆 6">
                <a:extLst>
                  <a:ext uri="{FF2B5EF4-FFF2-40B4-BE49-F238E27FC236}">
                    <a16:creationId xmlns:a16="http://schemas.microsoft.com/office/drawing/2014/main" id="{BD1008BB-BFB0-4AA0-97EE-23AE48D31896}"/>
                  </a:ext>
                </a:extLst>
              </p:cNvPr>
              <p:cNvSpPr/>
              <p:nvPr/>
            </p:nvSpPr>
            <p:spPr>
              <a:xfrm>
                <a:off x="2701899" y="446086"/>
                <a:ext cx="1574921" cy="1545771"/>
              </a:xfrm>
              <a:prstGeom prst="ellipse">
                <a:avLst/>
              </a:prstGeom>
              <a:noFill/>
              <a:ln w="57150" cap="flat" cmpd="sng" algn="ctr">
                <a:gradFill flip="none" rotWithShape="1">
                  <a:gsLst>
                    <a:gs pos="0">
                      <a:srgbClr val="FFC000"/>
                    </a:gs>
                    <a:gs pos="100000">
                      <a:srgbClr val="C00000"/>
                    </a:gs>
                  </a:gsLst>
                  <a:lin ang="13500000" scaled="1"/>
                  <a:tileRect/>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ahoma"/>
                  <a:ea typeface="微软雅黑"/>
                  <a:cs typeface="+mn-ea"/>
                  <a:sym typeface="+mn-lt"/>
                </a:endParaRPr>
              </a:p>
            </p:txBody>
          </p:sp>
        </p:grpSp>
      </p:grpSp>
    </p:spTree>
    <p:extLst>
      <p:ext uri="{BB962C8B-B14F-4D97-AF65-F5344CB8AC3E}">
        <p14:creationId xmlns:p14="http://schemas.microsoft.com/office/powerpoint/2010/main" val="105735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E13ABAA-9CCF-46F2-83B1-9678E03E2A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32019" t="47" r="28705" b="-47"/>
          <a:stretch>
            <a:fillRect/>
          </a:stretch>
        </p:blipFill>
        <p:spPr>
          <a:xfrm>
            <a:off x="0" y="12943"/>
            <a:ext cx="3521952" cy="6858000"/>
          </a:xfrm>
          <a:prstGeom prst="rect">
            <a:avLst/>
          </a:prstGeom>
        </p:spPr>
      </p:pic>
      <p:sp>
        <p:nvSpPr>
          <p:cNvPr id="4" name="矩形 3">
            <a:extLst>
              <a:ext uri="{FF2B5EF4-FFF2-40B4-BE49-F238E27FC236}">
                <a16:creationId xmlns:a16="http://schemas.microsoft.com/office/drawing/2014/main" id="{4A6DF64E-C921-49BE-B66C-B5A976BAB2C5}"/>
              </a:ext>
            </a:extLst>
          </p:cNvPr>
          <p:cNvSpPr/>
          <p:nvPr userDrawn="1"/>
        </p:nvSpPr>
        <p:spPr>
          <a:xfrm>
            <a:off x="0" y="0"/>
            <a:ext cx="3521952" cy="4060092"/>
          </a:xfrm>
          <a:prstGeom prst="rect">
            <a:avLst/>
          </a:prstGeom>
          <a:gradFill>
            <a:gsLst>
              <a:gs pos="53000">
                <a:schemeClr val="bg1"/>
              </a:gs>
              <a:gs pos="1000">
                <a:schemeClr val="accent5">
                  <a:lumMod val="20000"/>
                  <a:lumOff val="8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2">
            <a:extLst>
              <a:ext uri="{FF2B5EF4-FFF2-40B4-BE49-F238E27FC236}">
                <a16:creationId xmlns:a16="http://schemas.microsoft.com/office/drawing/2014/main" id="{3DE7F1AF-5CB4-4DED-B059-34EF3B64010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58400" y="249363"/>
            <a:ext cx="1860550" cy="4983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a:extLst>
              <a:ext uri="{FF2B5EF4-FFF2-40B4-BE49-F238E27FC236}">
                <a16:creationId xmlns:a16="http://schemas.microsoft.com/office/drawing/2014/main" id="{2F5E1A95-B15C-4243-BBBC-19EC563D5C78}"/>
              </a:ext>
            </a:extLst>
          </p:cNvPr>
          <p:cNvGrpSpPr/>
          <p:nvPr userDrawn="1"/>
        </p:nvGrpSpPr>
        <p:grpSpPr>
          <a:xfrm>
            <a:off x="2229178" y="2180412"/>
            <a:ext cx="2724668" cy="2657928"/>
            <a:chOff x="2584003" y="326572"/>
            <a:chExt cx="1810715" cy="1784800"/>
          </a:xfrm>
        </p:grpSpPr>
        <p:sp>
          <p:nvSpPr>
            <p:cNvPr id="10" name="椭圆 9">
              <a:extLst>
                <a:ext uri="{FF2B5EF4-FFF2-40B4-BE49-F238E27FC236}">
                  <a16:creationId xmlns:a16="http://schemas.microsoft.com/office/drawing/2014/main" id="{9293BDD0-1EA5-46BE-8AB4-7191FD0DDEE6}"/>
                </a:ext>
              </a:extLst>
            </p:cNvPr>
            <p:cNvSpPr/>
            <p:nvPr/>
          </p:nvSpPr>
          <p:spPr>
            <a:xfrm>
              <a:off x="2584003" y="326572"/>
              <a:ext cx="1810715" cy="1784800"/>
            </a:xfrm>
            <a:prstGeom prst="ellipse">
              <a:avLst/>
            </a:prstGeom>
            <a:solidFill>
              <a:srgbClr val="FFFFFF"/>
            </a:solidFill>
            <a:ln w="12700" cap="flat" cmpd="sng" algn="ctr">
              <a:noFill/>
              <a:prstDash val="solid"/>
              <a:miter lim="800000"/>
            </a:ln>
            <a:effectLst/>
          </p:spPr>
          <p:txBody>
            <a:bodyPr rtlCol="0" anchor="ctr"/>
            <a:lstStyle/>
            <a:p>
              <a:pPr marR="0" lvl="0" indent="0" algn="ctr">
                <a:lnSpc>
                  <a:spcPct val="130000"/>
                </a:lnSpc>
                <a:buClrTx/>
                <a:buSzTx/>
                <a:buFontTx/>
                <a:buNone/>
                <a:tabLst/>
                <a:defRPr/>
              </a:pPr>
              <a:r>
                <a:rPr lang="zh-CN" altLang="en-US" sz="4800" b="1" dirty="0">
                  <a:gradFill flip="none" rotWithShape="1">
                    <a:gsLst>
                      <a:gs pos="100000">
                        <a:srgbClr val="00B0F0"/>
                      </a:gs>
                      <a:gs pos="1000">
                        <a:srgbClr val="5B9BD5">
                          <a:lumMod val="50000"/>
                        </a:srgbClr>
                      </a:gs>
                    </a:gsLst>
                    <a:lin ang="5400000" scaled="1"/>
                    <a:tileRect/>
                  </a:gradFill>
                  <a:latin typeface="微软雅黑" panose="020B0503020204020204" pitchFamily="34" charset="-122"/>
                  <a:ea typeface="微软雅黑" panose="020B0503020204020204" pitchFamily="34" charset="-122"/>
                  <a:sym typeface="+mn-lt"/>
                </a:rPr>
                <a:t>目录</a:t>
              </a:r>
            </a:p>
          </p:txBody>
        </p:sp>
        <p:sp>
          <p:nvSpPr>
            <p:cNvPr id="11" name="椭圆 10">
              <a:extLst>
                <a:ext uri="{FF2B5EF4-FFF2-40B4-BE49-F238E27FC236}">
                  <a16:creationId xmlns:a16="http://schemas.microsoft.com/office/drawing/2014/main" id="{4370DE25-08C1-4B78-BCDF-C9B5A78E93B1}"/>
                </a:ext>
              </a:extLst>
            </p:cNvPr>
            <p:cNvSpPr/>
            <p:nvPr/>
          </p:nvSpPr>
          <p:spPr>
            <a:xfrm>
              <a:off x="2701899" y="446086"/>
              <a:ext cx="1574921" cy="1545771"/>
            </a:xfrm>
            <a:prstGeom prst="ellipse">
              <a:avLst/>
            </a:prstGeom>
            <a:noFill/>
            <a:ln w="57150" cap="flat" cmpd="sng" algn="ctr">
              <a:gradFill flip="none" rotWithShape="1">
                <a:gsLst>
                  <a:gs pos="100000">
                    <a:srgbClr val="00B0F0"/>
                  </a:gs>
                  <a:gs pos="0">
                    <a:srgbClr val="002060"/>
                  </a:gs>
                </a:gsLst>
                <a:lin ang="2700000" scaled="1"/>
                <a:tileRect/>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Tahoma"/>
                <a:ea typeface="微软雅黑"/>
                <a:cs typeface="+mn-ea"/>
                <a:sym typeface="+mn-lt"/>
              </a:endParaRPr>
            </a:p>
          </p:txBody>
        </p:sp>
      </p:grpSp>
    </p:spTree>
    <p:extLst>
      <p:ext uri="{BB962C8B-B14F-4D97-AF65-F5344CB8AC3E}">
        <p14:creationId xmlns:p14="http://schemas.microsoft.com/office/powerpoint/2010/main" val="2559844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73AF6524-0B72-415C-B5B8-ECA77FB4AC3C}"/>
              </a:ext>
            </a:extLst>
          </p:cNvPr>
          <p:cNvSpPr/>
          <p:nvPr userDrawn="1"/>
        </p:nvSpPr>
        <p:spPr>
          <a:xfrm>
            <a:off x="0" y="6777038"/>
            <a:ext cx="12192000" cy="74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a:extLst>
              <a:ext uri="{FF2B5EF4-FFF2-40B4-BE49-F238E27FC236}">
                <a16:creationId xmlns:a16="http://schemas.microsoft.com/office/drawing/2014/main" id="{0107C163-179A-4495-A23F-AC26A5B41B93}"/>
              </a:ext>
            </a:extLst>
          </p:cNvPr>
          <p:cNvCxnSpPr>
            <a:cxnSpLocks/>
          </p:cNvCxnSpPr>
          <p:nvPr userDrawn="1"/>
        </p:nvCxnSpPr>
        <p:spPr>
          <a:xfrm>
            <a:off x="696000" y="1014463"/>
            <a:ext cx="10800000" cy="0"/>
          </a:xfrm>
          <a:prstGeom prst="line">
            <a:avLst/>
          </a:prstGeom>
          <a:ln w="12700">
            <a:solidFill>
              <a:srgbClr val="3B46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93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4911049-4C2A-4024-87C1-CE397D3635C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11447" y="424575"/>
            <a:ext cx="2112253" cy="5657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8BBFE645-2336-4B46-8064-113B68FC772B}"/>
              </a:ext>
            </a:extLst>
          </p:cNvPr>
          <p:cNvSpPr/>
          <p:nvPr userDrawn="1"/>
        </p:nvSpPr>
        <p:spPr>
          <a:xfrm>
            <a:off x="0" y="6777038"/>
            <a:ext cx="12192000" cy="74611"/>
          </a:xfrm>
          <a:prstGeom prst="rect">
            <a:avLst/>
          </a:prstGeom>
          <a:gradFill>
            <a:gsLst>
              <a:gs pos="1000">
                <a:srgbClr val="002060"/>
              </a:gs>
              <a:gs pos="100000">
                <a:srgbClr val="00B0F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燕尾形 1">
            <a:extLst>
              <a:ext uri="{FF2B5EF4-FFF2-40B4-BE49-F238E27FC236}">
                <a16:creationId xmlns:a16="http://schemas.microsoft.com/office/drawing/2014/main" id="{62D60F58-A38D-4753-BB2B-ED316AB496BB}"/>
              </a:ext>
            </a:extLst>
          </p:cNvPr>
          <p:cNvSpPr/>
          <p:nvPr userDrawn="1"/>
        </p:nvSpPr>
        <p:spPr>
          <a:xfrm>
            <a:off x="800100" y="552449"/>
            <a:ext cx="333375" cy="309995"/>
          </a:xfrm>
          <a:prstGeom prst="chevron">
            <a:avLst/>
          </a:prstGeom>
          <a:gradFill flip="none" rotWithShape="1">
            <a:gsLst>
              <a:gs pos="1000">
                <a:srgbClr val="002060"/>
              </a:gs>
              <a:gs pos="100000">
                <a:srgbClr val="00B0F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9" name="燕尾形 6">
            <a:extLst>
              <a:ext uri="{FF2B5EF4-FFF2-40B4-BE49-F238E27FC236}">
                <a16:creationId xmlns:a16="http://schemas.microsoft.com/office/drawing/2014/main" id="{DB1E3701-A152-4F8F-A5DF-9EC85AF7E3A0}"/>
              </a:ext>
            </a:extLst>
          </p:cNvPr>
          <p:cNvSpPr/>
          <p:nvPr userDrawn="1"/>
        </p:nvSpPr>
        <p:spPr>
          <a:xfrm>
            <a:off x="519545" y="552449"/>
            <a:ext cx="337705" cy="309995"/>
          </a:xfrm>
          <a:prstGeom prst="chevron">
            <a:avLst/>
          </a:prstGeom>
          <a:gradFill flip="none" rotWithShape="1">
            <a:gsLst>
              <a:gs pos="1000">
                <a:srgbClr val="002060"/>
              </a:gs>
              <a:gs pos="100000">
                <a:srgbClr val="00B0F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811726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BBFE645-2336-4B46-8064-113B68FC772B}"/>
              </a:ext>
            </a:extLst>
          </p:cNvPr>
          <p:cNvSpPr/>
          <p:nvPr userDrawn="1"/>
        </p:nvSpPr>
        <p:spPr>
          <a:xfrm>
            <a:off x="0" y="6777038"/>
            <a:ext cx="12192000" cy="74611"/>
          </a:xfrm>
          <a:prstGeom prst="rect">
            <a:avLst/>
          </a:prstGeom>
          <a:gradFill flip="none" rotWithShape="1">
            <a:gsLst>
              <a:gs pos="0">
                <a:srgbClr val="C00000"/>
              </a:gs>
              <a:gs pos="100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燕尾形 1">
            <a:extLst>
              <a:ext uri="{FF2B5EF4-FFF2-40B4-BE49-F238E27FC236}">
                <a16:creationId xmlns:a16="http://schemas.microsoft.com/office/drawing/2014/main" id="{62D60F58-A38D-4753-BB2B-ED316AB496BB}"/>
              </a:ext>
            </a:extLst>
          </p:cNvPr>
          <p:cNvSpPr/>
          <p:nvPr userDrawn="1"/>
        </p:nvSpPr>
        <p:spPr>
          <a:xfrm>
            <a:off x="800100" y="552449"/>
            <a:ext cx="333375" cy="30999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9" name="燕尾形 6">
            <a:extLst>
              <a:ext uri="{FF2B5EF4-FFF2-40B4-BE49-F238E27FC236}">
                <a16:creationId xmlns:a16="http://schemas.microsoft.com/office/drawing/2014/main" id="{DB1E3701-A152-4F8F-A5DF-9EC85AF7E3A0}"/>
              </a:ext>
            </a:extLst>
          </p:cNvPr>
          <p:cNvSpPr/>
          <p:nvPr userDrawn="1"/>
        </p:nvSpPr>
        <p:spPr>
          <a:xfrm>
            <a:off x="519545" y="552449"/>
            <a:ext cx="337705" cy="309995"/>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6" name="Picture 2">
            <a:extLst>
              <a:ext uri="{FF2B5EF4-FFF2-40B4-BE49-F238E27FC236}">
                <a16:creationId xmlns:a16="http://schemas.microsoft.com/office/drawing/2014/main" id="{E202E917-3E54-4983-BA39-8D4F5D4779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66687" y="392254"/>
            <a:ext cx="2112254" cy="56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6135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005576"/>
      </p:ext>
    </p:extLst>
  </p:cSld>
  <p:clrMap bg1="lt1" tx1="dk1" bg2="lt2" tx2="dk2" accent1="accent1" accent2="accent2" accent3="accent3" accent4="accent4" accent5="accent5" accent6="accent6" hlink="hlink" folHlink="folHlink"/>
  <p:sldLayoutIdLst>
    <p:sldLayoutId id="2147483688" r:id="rId1"/>
    <p:sldLayoutId id="2147483661" r:id="rId2"/>
    <p:sldLayoutId id="2147483689" r:id="rId3"/>
    <p:sldLayoutId id="2147483683" r:id="rId4"/>
    <p:sldLayoutId id="2147483662"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D71FA3-FE17-4C28-B502-1AA4132BE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7829"/>
            <a:ext cx="12192000" cy="5000171"/>
          </a:xfrm>
          <a:prstGeom prst="rect">
            <a:avLst/>
          </a:prstGeom>
        </p:spPr>
      </p:pic>
      <p:sp>
        <p:nvSpPr>
          <p:cNvPr id="6" name="矩形 5">
            <a:extLst>
              <a:ext uri="{FF2B5EF4-FFF2-40B4-BE49-F238E27FC236}">
                <a16:creationId xmlns:a16="http://schemas.microsoft.com/office/drawing/2014/main" id="{634243FB-9926-4660-A1A6-4501D5EB912E}"/>
              </a:ext>
            </a:extLst>
          </p:cNvPr>
          <p:cNvSpPr/>
          <p:nvPr/>
        </p:nvSpPr>
        <p:spPr>
          <a:xfrm>
            <a:off x="0" y="0"/>
            <a:ext cx="12192000" cy="6858000"/>
          </a:xfrm>
          <a:prstGeom prst="rect">
            <a:avLst/>
          </a:prstGeom>
          <a:gradFill>
            <a:gsLst>
              <a:gs pos="53000">
                <a:schemeClr val="bg1"/>
              </a:gs>
              <a:gs pos="1000">
                <a:schemeClr val="accent5">
                  <a:lumMod val="20000"/>
                  <a:lumOff val="8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36256CD4-219D-419A-ABFD-9E68963778F0}"/>
              </a:ext>
            </a:extLst>
          </p:cNvPr>
          <p:cNvSpPr txBox="1"/>
          <p:nvPr/>
        </p:nvSpPr>
        <p:spPr>
          <a:xfrm>
            <a:off x="1102069" y="1970425"/>
            <a:ext cx="101815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gradFill flip="none" rotWithShape="1">
                  <a:gsLst>
                    <a:gs pos="100000">
                      <a:srgbClr val="00B0F0"/>
                    </a:gs>
                    <a:gs pos="1000">
                      <a:srgbClr val="5B9BD5">
                        <a:lumMod val="50000"/>
                      </a:srgbClr>
                    </a:gs>
                  </a:gsLst>
                  <a:lin ang="5400000" scaled="1"/>
                  <a:tileRect/>
                </a:gradFill>
                <a:effectLst/>
                <a:uLnTx/>
                <a:uFillTx/>
                <a:latin typeface="微软雅黑" panose="020B0503020204020204" pitchFamily="34" charset="-122"/>
                <a:ea typeface="微软雅黑" panose="020B0503020204020204" pitchFamily="34" charset="-122"/>
                <a:cs typeface="+mn-cs"/>
              </a:rPr>
              <a:t>精勤求学  敦笃励志  果毅力行  忠恕任事</a:t>
            </a:r>
          </a:p>
        </p:txBody>
      </p:sp>
      <p:sp>
        <p:nvSpPr>
          <p:cNvPr id="13" name="文本框 12">
            <a:extLst>
              <a:ext uri="{FF2B5EF4-FFF2-40B4-BE49-F238E27FC236}">
                <a16:creationId xmlns:a16="http://schemas.microsoft.com/office/drawing/2014/main" id="{7F9B750F-43FB-4308-8FE2-847D00EE21EE}"/>
              </a:ext>
            </a:extLst>
          </p:cNvPr>
          <p:cNvSpPr txBox="1"/>
          <p:nvPr/>
        </p:nvSpPr>
        <p:spPr>
          <a:xfrm>
            <a:off x="3282950" y="3041296"/>
            <a:ext cx="5207000"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微软雅黑" panose="020B0503020204020204" pitchFamily="34" charset="-122"/>
                <a:ea typeface="微软雅黑" panose="020B0503020204020204" pitchFamily="34" charset="-122"/>
                <a:cs typeface="+mn-cs"/>
              </a:rPr>
              <a:t>西安交通大学学术风格汇报答辩</a:t>
            </a:r>
            <a:r>
              <a:rPr kumimoji="0" lang="en-US" altLang="zh-CN" sz="1800" b="1"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微软雅黑" panose="020B0503020204020204" pitchFamily="34" charset="-122"/>
                <a:ea typeface="微软雅黑" panose="020B0503020204020204" pitchFamily="34" charset="-122"/>
                <a:cs typeface="+mn-cs"/>
              </a:rPr>
              <a:t>PPT</a:t>
            </a:r>
            <a:r>
              <a:rPr kumimoji="0" lang="zh-CN" altLang="en-US" sz="1800" b="1"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微软雅黑" panose="020B0503020204020204" pitchFamily="34" charset="-122"/>
                <a:ea typeface="微软雅黑" panose="020B0503020204020204" pitchFamily="34" charset="-122"/>
                <a:cs typeface="+mn-cs"/>
              </a:rPr>
              <a:t>模版</a:t>
            </a:r>
            <a:endParaRPr kumimoji="0" lang="zh-CN" altLang="en-US" sz="1800" b="0"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等线" panose="020F0502020204030204"/>
              <a:ea typeface="等线" panose="02010600030101010101" pitchFamily="2" charset="-122"/>
              <a:cs typeface="+mn-cs"/>
            </a:endParaRPr>
          </a:p>
        </p:txBody>
      </p:sp>
      <p:grpSp>
        <p:nvGrpSpPr>
          <p:cNvPr id="21" name="组合 20">
            <a:extLst>
              <a:ext uri="{FF2B5EF4-FFF2-40B4-BE49-F238E27FC236}">
                <a16:creationId xmlns:a16="http://schemas.microsoft.com/office/drawing/2014/main" id="{80089B60-A3CF-4412-915A-B9A453CC3C99}"/>
              </a:ext>
            </a:extLst>
          </p:cNvPr>
          <p:cNvGrpSpPr/>
          <p:nvPr/>
        </p:nvGrpSpPr>
        <p:grpSpPr>
          <a:xfrm>
            <a:off x="2393909" y="3760914"/>
            <a:ext cx="7404183" cy="369332"/>
            <a:chOff x="2044700" y="3760914"/>
            <a:chExt cx="7404183" cy="369332"/>
          </a:xfrm>
        </p:grpSpPr>
        <p:cxnSp>
          <p:nvCxnSpPr>
            <p:cNvPr id="14" name="直接连接符 13">
              <a:extLst>
                <a:ext uri="{FF2B5EF4-FFF2-40B4-BE49-F238E27FC236}">
                  <a16:creationId xmlns:a16="http://schemas.microsoft.com/office/drawing/2014/main" id="{6C30FD61-E162-4B6E-ADF7-B6360A5F5CF6}"/>
                </a:ext>
              </a:extLst>
            </p:cNvPr>
            <p:cNvCxnSpPr>
              <a:cxnSpLocks/>
            </p:cNvCxnSpPr>
            <p:nvPr/>
          </p:nvCxnSpPr>
          <p:spPr>
            <a:xfrm flipV="1">
              <a:off x="2044700" y="3941460"/>
              <a:ext cx="1980000" cy="412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F6D75CDD-411D-437E-AB15-29B1367EEBB0}"/>
                </a:ext>
              </a:extLst>
            </p:cNvPr>
            <p:cNvCxnSpPr>
              <a:cxnSpLocks/>
            </p:cNvCxnSpPr>
            <p:nvPr/>
          </p:nvCxnSpPr>
          <p:spPr>
            <a:xfrm>
              <a:off x="7468883" y="3945580"/>
              <a:ext cx="1980000"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087243F9-D08E-498A-8592-AABFBE0F2E84}"/>
                </a:ext>
              </a:extLst>
            </p:cNvPr>
            <p:cNvSpPr txBox="1"/>
            <p:nvPr/>
          </p:nvSpPr>
          <p:spPr>
            <a:xfrm>
              <a:off x="4191041" y="3760914"/>
              <a:ext cx="3111500"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微软雅黑" panose="020B0503020204020204" pitchFamily="34" charset="-122"/>
                  <a:ea typeface="微软雅黑" panose="020B0503020204020204" pitchFamily="34" charset="-122"/>
                  <a:cs typeface="+mn-cs"/>
                </a:rPr>
                <a:t>汇报人：网络信息中心</a:t>
              </a:r>
              <a:endParaRPr kumimoji="0" lang="zh-CN" altLang="en-US" sz="1800" b="0" i="0" u="none" strike="noStrike" kern="1200" cap="none" spc="0" normalizeH="0" baseline="0" noProof="0" dirty="0">
                <a:ln>
                  <a:noFill/>
                </a:ln>
                <a:gradFill>
                  <a:gsLst>
                    <a:gs pos="100000">
                      <a:srgbClr val="00B0F0"/>
                    </a:gs>
                    <a:gs pos="1000">
                      <a:srgbClr val="5B9BD5">
                        <a:lumMod val="50000"/>
                      </a:srgbClr>
                    </a:gs>
                  </a:gsLst>
                  <a:lin ang="5400000" scaled="1"/>
                </a:gradFill>
                <a:effectLst/>
                <a:uLnTx/>
                <a:uFillTx/>
                <a:latin typeface="等线" panose="020F0502020204030204"/>
                <a:ea typeface="等线" panose="02010600030101010101" pitchFamily="2" charset="-122"/>
                <a:cs typeface="+mn-cs"/>
              </a:endParaRPr>
            </a:p>
          </p:txBody>
        </p:sp>
      </p:grpSp>
      <p:pic>
        <p:nvPicPr>
          <p:cNvPr id="2050" name="Picture 2">
            <a:extLst>
              <a:ext uri="{FF2B5EF4-FFF2-40B4-BE49-F238E27FC236}">
                <a16:creationId xmlns:a16="http://schemas.microsoft.com/office/drawing/2014/main" id="{628648E7-2CC1-46D1-A419-F30D6CF4E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1" y="779956"/>
            <a:ext cx="3136900" cy="84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16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D71FA3-FE17-4C28-B502-1AA4132BE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0425"/>
            <a:ext cx="12192000" cy="4887575"/>
          </a:xfrm>
          <a:prstGeom prst="rect">
            <a:avLst/>
          </a:prstGeom>
        </p:spPr>
      </p:pic>
      <p:sp>
        <p:nvSpPr>
          <p:cNvPr id="6" name="矩形 5">
            <a:extLst>
              <a:ext uri="{FF2B5EF4-FFF2-40B4-BE49-F238E27FC236}">
                <a16:creationId xmlns:a16="http://schemas.microsoft.com/office/drawing/2014/main" id="{634243FB-9926-4660-A1A6-4501D5EB912E}"/>
              </a:ext>
            </a:extLst>
          </p:cNvPr>
          <p:cNvSpPr/>
          <p:nvPr/>
        </p:nvSpPr>
        <p:spPr>
          <a:xfrm>
            <a:off x="0" y="-18372"/>
            <a:ext cx="12192000" cy="6858000"/>
          </a:xfrm>
          <a:prstGeom prst="rect">
            <a:avLst/>
          </a:prstGeom>
          <a:gradFill>
            <a:gsLst>
              <a:gs pos="53000">
                <a:schemeClr val="bg1"/>
              </a:gs>
              <a:gs pos="1000">
                <a:srgbClr val="FDEAC4"/>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026" name="Picture 2">
            <a:extLst>
              <a:ext uri="{FF2B5EF4-FFF2-40B4-BE49-F238E27FC236}">
                <a16:creationId xmlns:a16="http://schemas.microsoft.com/office/drawing/2014/main" id="{2B4DC599-89D2-4010-AEBA-A676858EB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089" y="827643"/>
            <a:ext cx="2871823" cy="76918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36256CD4-219D-419A-ABFD-9E68963778F0}"/>
              </a:ext>
            </a:extLst>
          </p:cNvPr>
          <p:cNvSpPr txBox="1"/>
          <p:nvPr/>
        </p:nvSpPr>
        <p:spPr>
          <a:xfrm>
            <a:off x="1102069" y="1970425"/>
            <a:ext cx="101815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gradFill flip="none" rotWithShape="1">
                  <a:gsLst>
                    <a:gs pos="100000">
                      <a:srgbClr val="FFC000"/>
                    </a:gs>
                    <a:gs pos="1000">
                      <a:srgbClr val="C00000"/>
                    </a:gs>
                  </a:gsLst>
                  <a:lin ang="2700000" scaled="1"/>
                  <a:tileRect/>
                </a:gradFill>
                <a:effectLst/>
                <a:uLnTx/>
                <a:uFillTx/>
                <a:latin typeface="微软雅黑" panose="020B0503020204020204" pitchFamily="34" charset="-122"/>
                <a:ea typeface="微软雅黑" panose="020B0503020204020204" pitchFamily="34" charset="-122"/>
                <a:cs typeface="+mn-cs"/>
              </a:rPr>
              <a:t>精勤求学  敦笃励志  果毅力行  忠恕任事</a:t>
            </a:r>
          </a:p>
        </p:txBody>
      </p:sp>
      <p:sp>
        <p:nvSpPr>
          <p:cNvPr id="13" name="文本框 12">
            <a:extLst>
              <a:ext uri="{FF2B5EF4-FFF2-40B4-BE49-F238E27FC236}">
                <a16:creationId xmlns:a16="http://schemas.microsoft.com/office/drawing/2014/main" id="{7F9B750F-43FB-4308-8FE2-847D00EE21EE}"/>
              </a:ext>
            </a:extLst>
          </p:cNvPr>
          <p:cNvSpPr txBox="1"/>
          <p:nvPr/>
        </p:nvSpPr>
        <p:spPr>
          <a:xfrm>
            <a:off x="3282950" y="3041296"/>
            <a:ext cx="5207000"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92B2F"/>
                </a:solidFill>
                <a:effectLst/>
                <a:uLnTx/>
                <a:uFillTx/>
                <a:latin typeface="微软雅黑" panose="020B0503020204020204" pitchFamily="34" charset="-122"/>
                <a:ea typeface="微软雅黑" panose="020B0503020204020204" pitchFamily="34" charset="-122"/>
                <a:cs typeface="+mn-cs"/>
              </a:rPr>
              <a:t>西安交通大学学术风格汇报答辩</a:t>
            </a:r>
            <a:r>
              <a:rPr kumimoji="0" lang="en-US" altLang="zh-CN" sz="1800" b="1" i="0" u="none" strike="noStrike" kern="1200" cap="none" spc="0" normalizeH="0" baseline="0" noProof="0" dirty="0">
                <a:ln>
                  <a:noFill/>
                </a:ln>
                <a:solidFill>
                  <a:srgbClr val="C92B2F"/>
                </a:solidFill>
                <a:effectLst/>
                <a:uLnTx/>
                <a:uFillTx/>
                <a:latin typeface="微软雅黑" panose="020B0503020204020204" pitchFamily="34" charset="-122"/>
                <a:ea typeface="微软雅黑" panose="020B0503020204020204" pitchFamily="34" charset="-122"/>
                <a:cs typeface="+mn-cs"/>
              </a:rPr>
              <a:t>PPT</a:t>
            </a:r>
            <a:r>
              <a:rPr kumimoji="0" lang="zh-CN" altLang="en-US" sz="1800" b="1" i="0" u="none" strike="noStrike" kern="1200" cap="none" spc="0" normalizeH="0" baseline="0" noProof="0" dirty="0">
                <a:ln>
                  <a:noFill/>
                </a:ln>
                <a:solidFill>
                  <a:srgbClr val="C92B2F"/>
                </a:solidFill>
                <a:effectLst/>
                <a:uLnTx/>
                <a:uFillTx/>
                <a:latin typeface="微软雅黑" panose="020B0503020204020204" pitchFamily="34" charset="-122"/>
                <a:ea typeface="微软雅黑" panose="020B0503020204020204" pitchFamily="34" charset="-122"/>
                <a:cs typeface="+mn-cs"/>
              </a:rPr>
              <a:t>模版</a:t>
            </a:r>
            <a:endParaRPr kumimoji="0" lang="zh-CN" altLang="en-US" sz="1800" b="0" i="0" u="none" strike="noStrike" kern="1200" cap="none" spc="0" normalizeH="0" baseline="0" noProof="0" dirty="0">
              <a:ln>
                <a:noFill/>
              </a:ln>
              <a:solidFill>
                <a:srgbClr val="C92B2F"/>
              </a:solidFill>
              <a:effectLst/>
              <a:uLnTx/>
              <a:uFillTx/>
              <a:latin typeface="等线" panose="020F0502020204030204"/>
              <a:ea typeface="等线" panose="02010600030101010101" pitchFamily="2" charset="-122"/>
              <a:cs typeface="+mn-cs"/>
            </a:endParaRPr>
          </a:p>
        </p:txBody>
      </p:sp>
      <p:grpSp>
        <p:nvGrpSpPr>
          <p:cNvPr id="21" name="组合 20">
            <a:extLst>
              <a:ext uri="{FF2B5EF4-FFF2-40B4-BE49-F238E27FC236}">
                <a16:creationId xmlns:a16="http://schemas.microsoft.com/office/drawing/2014/main" id="{80089B60-A3CF-4412-915A-B9A453CC3C99}"/>
              </a:ext>
            </a:extLst>
          </p:cNvPr>
          <p:cNvGrpSpPr/>
          <p:nvPr/>
        </p:nvGrpSpPr>
        <p:grpSpPr>
          <a:xfrm>
            <a:off x="2393909" y="3760914"/>
            <a:ext cx="7404183" cy="369332"/>
            <a:chOff x="2044700" y="3760914"/>
            <a:chExt cx="7404183" cy="369332"/>
          </a:xfrm>
        </p:grpSpPr>
        <p:cxnSp>
          <p:nvCxnSpPr>
            <p:cNvPr id="14" name="直接连接符 13">
              <a:extLst>
                <a:ext uri="{FF2B5EF4-FFF2-40B4-BE49-F238E27FC236}">
                  <a16:creationId xmlns:a16="http://schemas.microsoft.com/office/drawing/2014/main" id="{6C30FD61-E162-4B6E-ADF7-B6360A5F5CF6}"/>
                </a:ext>
              </a:extLst>
            </p:cNvPr>
            <p:cNvCxnSpPr>
              <a:cxnSpLocks/>
            </p:cNvCxnSpPr>
            <p:nvPr/>
          </p:nvCxnSpPr>
          <p:spPr>
            <a:xfrm flipV="1">
              <a:off x="2044700" y="3941460"/>
              <a:ext cx="1980000" cy="412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F6D75CDD-411D-437E-AB15-29B1367EEBB0}"/>
                </a:ext>
              </a:extLst>
            </p:cNvPr>
            <p:cNvCxnSpPr>
              <a:cxnSpLocks/>
            </p:cNvCxnSpPr>
            <p:nvPr/>
          </p:nvCxnSpPr>
          <p:spPr>
            <a:xfrm>
              <a:off x="7468883" y="3945580"/>
              <a:ext cx="1980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087243F9-D08E-498A-8592-AABFBE0F2E84}"/>
                </a:ext>
              </a:extLst>
            </p:cNvPr>
            <p:cNvSpPr txBox="1"/>
            <p:nvPr/>
          </p:nvSpPr>
          <p:spPr>
            <a:xfrm>
              <a:off x="4191041" y="3760914"/>
              <a:ext cx="3111500"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汇报人：网络信息中心</a:t>
              </a:r>
              <a:endParaRPr kumimoji="0" lang="zh-CN" altLang="en-US" sz="1800" b="0" i="0" u="none" strike="noStrike" kern="1200" cap="none" spc="0" normalizeH="0" baseline="0" noProof="0" dirty="0">
                <a:ln>
                  <a:noFill/>
                </a:ln>
                <a:solidFill>
                  <a:srgbClr val="C00000"/>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88959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SO_Shape">
            <a:extLst>
              <a:ext uri="{FF2B5EF4-FFF2-40B4-BE49-F238E27FC236}">
                <a16:creationId xmlns:a16="http://schemas.microsoft.com/office/drawing/2014/main" id="{FDC08673-5638-406A-87C2-16A5C14DAEAD}"/>
              </a:ext>
            </a:extLst>
          </p:cNvPr>
          <p:cNvSpPr/>
          <p:nvPr/>
        </p:nvSpPr>
        <p:spPr>
          <a:xfrm>
            <a:off x="6207095" y="1933284"/>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95000"/>
                    <a:lumOff val="5000"/>
                  </a:schemeClr>
                </a:solidFill>
                <a:effectLst/>
                <a:uLnTx/>
                <a:uFillTx/>
                <a:latin typeface="Tahoma"/>
                <a:ea typeface="微软雅黑"/>
                <a:cs typeface="+mn-ea"/>
                <a:sym typeface="+mn-lt"/>
              </a:rPr>
              <a:t>单击输入文字</a:t>
            </a:r>
          </a:p>
        </p:txBody>
      </p:sp>
      <p:sp>
        <p:nvSpPr>
          <p:cNvPr id="19" name="椭圆 18">
            <a:extLst>
              <a:ext uri="{FF2B5EF4-FFF2-40B4-BE49-F238E27FC236}">
                <a16:creationId xmlns:a16="http://schemas.microsoft.com/office/drawing/2014/main" id="{502715F2-8E14-4D16-880F-0D8CCD27B102}"/>
              </a:ext>
            </a:extLst>
          </p:cNvPr>
          <p:cNvSpPr/>
          <p:nvPr/>
        </p:nvSpPr>
        <p:spPr>
          <a:xfrm>
            <a:off x="5579414" y="1987740"/>
            <a:ext cx="475862" cy="475862"/>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1</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0" name="KSO_Shape">
            <a:extLst>
              <a:ext uri="{FF2B5EF4-FFF2-40B4-BE49-F238E27FC236}">
                <a16:creationId xmlns:a16="http://schemas.microsoft.com/office/drawing/2014/main" id="{25F9B765-20D6-4BB1-9F61-834F7ABD10FE}"/>
              </a:ext>
            </a:extLst>
          </p:cNvPr>
          <p:cNvSpPr/>
          <p:nvPr/>
        </p:nvSpPr>
        <p:spPr>
          <a:xfrm>
            <a:off x="6207095" y="2924601"/>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95000"/>
                    <a:lumOff val="5000"/>
                  </a:schemeClr>
                </a:solidFill>
                <a:effectLst/>
                <a:uLnTx/>
                <a:uFillTx/>
                <a:latin typeface="Tahoma"/>
                <a:ea typeface="微软雅黑"/>
                <a:cs typeface="+mn-ea"/>
                <a:sym typeface="+mn-lt"/>
              </a:rPr>
              <a:t>单击输入文字</a:t>
            </a:r>
          </a:p>
        </p:txBody>
      </p:sp>
      <p:sp>
        <p:nvSpPr>
          <p:cNvPr id="21" name="椭圆 20">
            <a:extLst>
              <a:ext uri="{FF2B5EF4-FFF2-40B4-BE49-F238E27FC236}">
                <a16:creationId xmlns:a16="http://schemas.microsoft.com/office/drawing/2014/main" id="{65B90012-7A25-4CA1-8032-0DDA152DF3AD}"/>
              </a:ext>
            </a:extLst>
          </p:cNvPr>
          <p:cNvSpPr/>
          <p:nvPr/>
        </p:nvSpPr>
        <p:spPr>
          <a:xfrm>
            <a:off x="5579414" y="2979057"/>
            <a:ext cx="475862" cy="475862"/>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2</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2" name="KSO_Shape">
            <a:extLst>
              <a:ext uri="{FF2B5EF4-FFF2-40B4-BE49-F238E27FC236}">
                <a16:creationId xmlns:a16="http://schemas.microsoft.com/office/drawing/2014/main" id="{4DD6D5C1-8528-498A-A1E4-F96D3AF84FE4}"/>
              </a:ext>
            </a:extLst>
          </p:cNvPr>
          <p:cNvSpPr/>
          <p:nvPr/>
        </p:nvSpPr>
        <p:spPr>
          <a:xfrm>
            <a:off x="6207095" y="3915918"/>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95000"/>
                    <a:lumOff val="5000"/>
                  </a:schemeClr>
                </a:solidFill>
                <a:effectLst/>
                <a:uLnTx/>
                <a:uFillTx/>
                <a:latin typeface="Tahoma"/>
                <a:ea typeface="微软雅黑"/>
                <a:cs typeface="+mn-ea"/>
                <a:sym typeface="+mn-lt"/>
              </a:rPr>
              <a:t>单击输入文字</a:t>
            </a:r>
          </a:p>
        </p:txBody>
      </p:sp>
      <p:sp>
        <p:nvSpPr>
          <p:cNvPr id="23" name="椭圆 22">
            <a:extLst>
              <a:ext uri="{FF2B5EF4-FFF2-40B4-BE49-F238E27FC236}">
                <a16:creationId xmlns:a16="http://schemas.microsoft.com/office/drawing/2014/main" id="{CC0092E0-7649-444F-8B4B-EA43214BCD0D}"/>
              </a:ext>
            </a:extLst>
          </p:cNvPr>
          <p:cNvSpPr/>
          <p:nvPr/>
        </p:nvSpPr>
        <p:spPr>
          <a:xfrm>
            <a:off x="5579414" y="4012725"/>
            <a:ext cx="475862" cy="475862"/>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3</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4" name="KSO_Shape">
            <a:extLst>
              <a:ext uri="{FF2B5EF4-FFF2-40B4-BE49-F238E27FC236}">
                <a16:creationId xmlns:a16="http://schemas.microsoft.com/office/drawing/2014/main" id="{D161A856-163D-4A7C-A18C-BEE6D4B99285}"/>
              </a:ext>
            </a:extLst>
          </p:cNvPr>
          <p:cNvSpPr/>
          <p:nvPr/>
        </p:nvSpPr>
        <p:spPr>
          <a:xfrm>
            <a:off x="6207095" y="4907236"/>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tx1">
                    <a:lumMod val="95000"/>
                    <a:lumOff val="5000"/>
                  </a:schemeClr>
                </a:solidFill>
                <a:effectLst/>
                <a:uLnTx/>
                <a:uFillTx/>
                <a:latin typeface="Tahoma"/>
                <a:ea typeface="微软雅黑"/>
                <a:cs typeface="+mn-ea"/>
                <a:sym typeface="+mn-lt"/>
              </a:rPr>
              <a:t>单击输入文字</a:t>
            </a:r>
          </a:p>
        </p:txBody>
      </p:sp>
      <p:sp>
        <p:nvSpPr>
          <p:cNvPr id="25" name="椭圆 24">
            <a:extLst>
              <a:ext uri="{FF2B5EF4-FFF2-40B4-BE49-F238E27FC236}">
                <a16:creationId xmlns:a16="http://schemas.microsoft.com/office/drawing/2014/main" id="{875EEB34-4A00-4483-ABC6-40BD95A84B02}"/>
              </a:ext>
            </a:extLst>
          </p:cNvPr>
          <p:cNvSpPr/>
          <p:nvPr/>
        </p:nvSpPr>
        <p:spPr>
          <a:xfrm>
            <a:off x="5579414" y="5004043"/>
            <a:ext cx="475862" cy="475862"/>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4</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pic>
        <p:nvPicPr>
          <p:cNvPr id="27" name="Picture 2">
            <a:extLst>
              <a:ext uri="{FF2B5EF4-FFF2-40B4-BE49-F238E27FC236}">
                <a16:creationId xmlns:a16="http://schemas.microsoft.com/office/drawing/2014/main" id="{8FC3F12E-3EAC-471B-BDB0-B0238C84A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2895" y="320398"/>
            <a:ext cx="2654304" cy="71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38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871B940-B6F5-40EF-92C4-26C5575B21BC}"/>
              </a:ext>
            </a:extLst>
          </p:cNvPr>
          <p:cNvSpPr/>
          <p:nvPr/>
        </p:nvSpPr>
        <p:spPr>
          <a:xfrm>
            <a:off x="4555222" y="4540251"/>
            <a:ext cx="6963678" cy="819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20000"/>
              </a:spcBef>
              <a:defRPr/>
            </a:pPr>
            <a:r>
              <a:rPr lang="zh-CN" altLang="en-US" sz="4400" b="1" kern="0" dirty="0">
                <a:solidFill>
                  <a:schemeClr val="tx1">
                    <a:lumMod val="95000"/>
                    <a:lumOff val="5000"/>
                  </a:schemeClr>
                </a:solidFill>
                <a:latin typeface="微软雅黑" panose="020B0503020204020204" pitchFamily="34" charset="-122"/>
                <a:ea typeface="微软雅黑" panose="020B0503020204020204" pitchFamily="34" charset="-122"/>
                <a:sym typeface="+mn-ea"/>
              </a:rPr>
              <a:t>单击输入文字</a:t>
            </a:r>
          </a:p>
        </p:txBody>
      </p:sp>
      <p:sp>
        <p:nvSpPr>
          <p:cNvPr id="6" name="标题 1">
            <a:extLst>
              <a:ext uri="{FF2B5EF4-FFF2-40B4-BE49-F238E27FC236}">
                <a16:creationId xmlns:a16="http://schemas.microsoft.com/office/drawing/2014/main" id="{87F64600-6BBB-415C-B16B-195ADE2D574D}"/>
              </a:ext>
            </a:extLst>
          </p:cNvPr>
          <p:cNvSpPr txBox="1"/>
          <p:nvPr/>
        </p:nvSpPr>
        <p:spPr>
          <a:xfrm>
            <a:off x="5035550" y="5264853"/>
            <a:ext cx="6267450" cy="1508303"/>
          </a:xfrm>
          <a:prstGeom prst="rect">
            <a:avLst/>
          </a:prstGeom>
          <a:noFill/>
          <a:ln>
            <a:noFill/>
          </a:ln>
        </p:spPr>
        <p:txBody>
          <a:bodyPr vert="horz" wrap="square" lIns="0" tIns="0" rIns="0" bIns="0" rtlCol="0" anchor="t"/>
          <a:lstStyle/>
          <a:p>
            <a:pPr algn="r">
              <a:lnSpc>
                <a:spcPct val="150000"/>
              </a:lnSpc>
            </a:pPr>
            <a:r>
              <a:rPr kumimoji="1" lang="zh-CN" altLang="en-US" sz="1200" dirty="0">
                <a:ln w="12700">
                  <a:noFill/>
                </a:ln>
                <a:solidFill>
                  <a:schemeClr val="bg1">
                    <a:lumMod val="50000"/>
                  </a:schemeClr>
                </a:solidFill>
                <a:latin typeface="微软雅黑" panose="020B0503020204020204" pitchFamily="34" charset="-122"/>
                <a:ea typeface="微软雅黑" panose="020B0503020204020204" pitchFamily="34" charset="-122"/>
                <a:cs typeface="Source Han Sans"/>
              </a:rPr>
              <a:t>单击输入文字单击输入文字单击输入文字单击输入文字单击输入文字单击输入文字单击输入文字单击输入文字单击输入文字单击输入文字单击输入文字单击输入文字单击输入文字</a:t>
            </a:r>
            <a:endParaRPr kumimoji="1" lang="zh-CN" altLang="en-US" dirty="0">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a16="http://schemas.microsoft.com/office/drawing/2014/main" id="{EF391203-06A0-4D58-AC60-F43213ED3253}"/>
              </a:ext>
            </a:extLst>
          </p:cNvPr>
          <p:cNvGrpSpPr/>
          <p:nvPr/>
        </p:nvGrpSpPr>
        <p:grpSpPr>
          <a:xfrm>
            <a:off x="673100" y="1301750"/>
            <a:ext cx="10947400" cy="3140075"/>
            <a:chOff x="673100" y="1301750"/>
            <a:chExt cx="10947400" cy="3140075"/>
          </a:xfrm>
          <a:effectLst>
            <a:outerShdw blurRad="50800" dist="38100" dir="5400000" algn="t" rotWithShape="0">
              <a:prstClr val="black">
                <a:alpha val="40000"/>
              </a:prstClr>
            </a:outerShdw>
          </a:effectLst>
        </p:grpSpPr>
        <p:pic>
          <p:nvPicPr>
            <p:cNvPr id="8" name="图片 7">
              <a:extLst>
                <a:ext uri="{FF2B5EF4-FFF2-40B4-BE49-F238E27FC236}">
                  <a16:creationId xmlns:a16="http://schemas.microsoft.com/office/drawing/2014/main" id="{553CD05E-1840-43FA-BED9-DDE926D5355C}"/>
                </a:ext>
              </a:extLst>
            </p:cNvPr>
            <p:cNvPicPr>
              <a:picLocks noChangeAspect="1"/>
            </p:cNvPicPr>
            <p:nvPr/>
          </p:nvPicPr>
          <p:blipFill rotWithShape="1">
            <a:blip r:embed="rId2">
              <a:extLst>
                <a:ext uri="{28A0092B-C50C-407E-A947-70E740481C1C}">
                  <a14:useLocalDpi xmlns:a14="http://schemas.microsoft.com/office/drawing/2010/main" val="0"/>
                </a:ext>
              </a:extLst>
            </a:blip>
            <a:srcRect t="20623" b="35306"/>
            <a:stretch/>
          </p:blipFill>
          <p:spPr>
            <a:xfrm>
              <a:off x="673100" y="1301750"/>
              <a:ext cx="10947400" cy="3130550"/>
            </a:xfrm>
            <a:prstGeom prst="rect">
              <a:avLst/>
            </a:prstGeom>
          </p:spPr>
        </p:pic>
        <p:sp>
          <p:nvSpPr>
            <p:cNvPr id="3" name="矩形 2">
              <a:extLst>
                <a:ext uri="{FF2B5EF4-FFF2-40B4-BE49-F238E27FC236}">
                  <a16:creationId xmlns:a16="http://schemas.microsoft.com/office/drawing/2014/main" id="{82A080A9-498A-4200-A0AC-3E690CDA34C0}"/>
                </a:ext>
              </a:extLst>
            </p:cNvPr>
            <p:cNvSpPr/>
            <p:nvPr/>
          </p:nvSpPr>
          <p:spPr>
            <a:xfrm>
              <a:off x="673100" y="1301750"/>
              <a:ext cx="10947400" cy="3111500"/>
            </a:xfrm>
            <a:prstGeom prst="rect">
              <a:avLst/>
            </a:prstGeom>
            <a:gradFill>
              <a:gsLst>
                <a:gs pos="40000">
                  <a:schemeClr val="bg1">
                    <a:alpha val="54000"/>
                  </a:schemeClr>
                </a:gs>
                <a:gs pos="1000">
                  <a:srgbClr val="E49E3F"/>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i$lîdé">
              <a:extLst>
                <a:ext uri="{FF2B5EF4-FFF2-40B4-BE49-F238E27FC236}">
                  <a16:creationId xmlns:a16="http://schemas.microsoft.com/office/drawing/2014/main" id="{5C7E453D-E374-40CA-8335-416EAC907FC9}"/>
                </a:ext>
              </a:extLst>
            </p:cNvPr>
            <p:cNvSpPr txBox="1"/>
            <p:nvPr/>
          </p:nvSpPr>
          <p:spPr>
            <a:xfrm>
              <a:off x="673100" y="3756025"/>
              <a:ext cx="6337299" cy="685800"/>
            </a:xfrm>
            <a:prstGeom prst="rect">
              <a:avLst/>
            </a:prstGeom>
            <a:gradFill>
              <a:gsLst>
                <a:gs pos="1000">
                  <a:srgbClr val="C00000"/>
                </a:gs>
                <a:gs pos="100000">
                  <a:srgbClr val="E49E3F"/>
                </a:gs>
              </a:gsLst>
              <a:lin ang="18900000" scaled="1"/>
            </a:gradFill>
          </p:spPr>
          <p:txBody>
            <a:bodyPr wrap="square" lIns="91440" tIns="45720" rIns="91440" bIns="45720" anchor="ctr" anchorCtr="1">
              <a:noAutofit/>
            </a:bodyPr>
            <a:lstStyle/>
            <a:p>
              <a:pPr marL="0" marR="0" lvl="0" indent="0" defTabSz="914378"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endParaRPr>
            </a:p>
          </p:txBody>
        </p:sp>
        <p:sp>
          <p:nvSpPr>
            <p:cNvPr id="7" name="文本框 6">
              <a:extLst>
                <a:ext uri="{FF2B5EF4-FFF2-40B4-BE49-F238E27FC236}">
                  <a16:creationId xmlns:a16="http://schemas.microsoft.com/office/drawing/2014/main" id="{9114DBB8-D198-40B8-9FE4-CAC93C3E413F}"/>
                </a:ext>
              </a:extLst>
            </p:cNvPr>
            <p:cNvSpPr txBox="1"/>
            <p:nvPr/>
          </p:nvSpPr>
          <p:spPr>
            <a:xfrm>
              <a:off x="914400" y="3785969"/>
              <a:ext cx="2470150" cy="646331"/>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cs typeface="+mn-cs"/>
                </a:rPr>
                <a:t>Part  01</a:t>
              </a:r>
              <a:endParaRPr kumimoji="0" lang="zh-CN" altLang="en-US"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cs typeface="+mn-cs"/>
              </a:endParaRPr>
            </a:p>
          </p:txBody>
        </p:sp>
      </p:grpSp>
    </p:spTree>
    <p:extLst>
      <p:ext uri="{BB962C8B-B14F-4D97-AF65-F5344CB8AC3E}">
        <p14:creationId xmlns:p14="http://schemas.microsoft.com/office/powerpoint/2010/main" val="1317379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文本框 8">
            <a:extLst>
              <a:ext uri="{FF2B5EF4-FFF2-40B4-BE49-F238E27FC236}">
                <a16:creationId xmlns:a16="http://schemas.microsoft.com/office/drawing/2014/main" id="{62BF0613-B9A4-4CD0-A20C-CAC1D5BB6F1D}"/>
              </a:ext>
            </a:extLst>
          </p:cNvPr>
          <p:cNvSpPr txBox="1"/>
          <p:nvPr>
            <p:custDataLst>
              <p:tags r:id="rId1"/>
            </p:custDataLst>
          </p:nvPr>
        </p:nvSpPr>
        <p:spPr>
          <a:xfrm>
            <a:off x="1792720" y="4002481"/>
            <a:ext cx="1800493" cy="368300"/>
          </a:xfrm>
          <a:prstGeom prst="rect">
            <a:avLst/>
          </a:prstGeom>
          <a:noFill/>
          <a:effectLst/>
        </p:spPr>
        <p:txBody>
          <a:bodyPr wrap="square" rtlCol="0">
            <a:spAutoFit/>
          </a:bodyPr>
          <a:lstStyle/>
          <a:p>
            <a:pPr lvl="0" algn="l">
              <a:buClrTx/>
              <a:buSzTx/>
              <a:buFontTx/>
            </a:pPr>
            <a:r>
              <a:rPr lang="zh-CN" altLang="en-US" b="1" dirty="0">
                <a:latin typeface="思源黑体 CN Medium" panose="020B0600000000000000" pitchFamily="34" charset="-122"/>
                <a:ea typeface="思源黑体 CN Medium" panose="020B0600000000000000" pitchFamily="34" charset="-122"/>
                <a:sym typeface="Arial" panose="020B0604020202020204" pitchFamily="34" charset="0"/>
              </a:rPr>
              <a:t>请替换文字内容</a:t>
            </a:r>
          </a:p>
        </p:txBody>
      </p:sp>
      <p:sp>
        <p:nvSpPr>
          <p:cNvPr id="4" name="PA-文本框 8">
            <a:extLst>
              <a:ext uri="{FF2B5EF4-FFF2-40B4-BE49-F238E27FC236}">
                <a16:creationId xmlns:a16="http://schemas.microsoft.com/office/drawing/2014/main" id="{3F1BD82A-2850-4085-8119-4FBB6BB92269}"/>
              </a:ext>
            </a:extLst>
          </p:cNvPr>
          <p:cNvSpPr txBox="1"/>
          <p:nvPr>
            <p:custDataLst>
              <p:tags r:id="rId2"/>
            </p:custDataLst>
          </p:nvPr>
        </p:nvSpPr>
        <p:spPr>
          <a:xfrm>
            <a:off x="5106548" y="4002481"/>
            <a:ext cx="1800493" cy="368300"/>
          </a:xfrm>
          <a:prstGeom prst="rect">
            <a:avLst/>
          </a:prstGeom>
          <a:noFill/>
          <a:effectLst/>
        </p:spPr>
        <p:txBody>
          <a:bodyPr wrap="square" rtlCol="0">
            <a:spAutoFit/>
          </a:bodyPr>
          <a:lstStyle/>
          <a:p>
            <a:pPr lvl="0" algn="l">
              <a:buClrTx/>
              <a:buSzTx/>
              <a:buFontTx/>
            </a:pPr>
            <a:r>
              <a:rPr lang="zh-CN" altLang="en-US" b="1" dirty="0">
                <a:latin typeface="思源黑体 CN Medium" panose="020B0600000000000000" pitchFamily="34" charset="-122"/>
                <a:ea typeface="思源黑体 CN Medium" panose="020B0600000000000000" pitchFamily="34" charset="-122"/>
                <a:sym typeface="Arial" panose="020B0604020202020204" pitchFamily="34" charset="0"/>
              </a:rPr>
              <a:t>请替换文字内容</a:t>
            </a:r>
          </a:p>
        </p:txBody>
      </p:sp>
      <p:sp>
        <p:nvSpPr>
          <p:cNvPr id="5" name="PA-文本框 8">
            <a:extLst>
              <a:ext uri="{FF2B5EF4-FFF2-40B4-BE49-F238E27FC236}">
                <a16:creationId xmlns:a16="http://schemas.microsoft.com/office/drawing/2014/main" id="{FC86FF22-F105-4488-BF40-018A9DFC8527}"/>
              </a:ext>
            </a:extLst>
          </p:cNvPr>
          <p:cNvSpPr txBox="1"/>
          <p:nvPr>
            <p:custDataLst>
              <p:tags r:id="rId3"/>
            </p:custDataLst>
          </p:nvPr>
        </p:nvSpPr>
        <p:spPr>
          <a:xfrm>
            <a:off x="8510144" y="4002481"/>
            <a:ext cx="1800493" cy="368300"/>
          </a:xfrm>
          <a:prstGeom prst="rect">
            <a:avLst/>
          </a:prstGeom>
          <a:noFill/>
          <a:effectLst/>
        </p:spPr>
        <p:txBody>
          <a:bodyPr wrap="square" rtlCol="0">
            <a:spAutoFit/>
          </a:bodyPr>
          <a:lstStyle/>
          <a:p>
            <a:pPr lvl="0" algn="l">
              <a:buClrTx/>
              <a:buSzTx/>
              <a:buFontTx/>
            </a:pPr>
            <a:r>
              <a:rPr lang="zh-CN" altLang="en-US" b="1" dirty="0">
                <a:latin typeface="思源黑体 CN Medium" panose="020B0600000000000000" pitchFamily="34" charset="-122"/>
                <a:ea typeface="思源黑体 CN Medium" panose="020B0600000000000000" pitchFamily="34" charset="-122"/>
                <a:sym typeface="Arial" panose="020B0604020202020204" pitchFamily="34" charset="0"/>
              </a:rPr>
              <a:t>请替换文字内容</a:t>
            </a:r>
          </a:p>
        </p:txBody>
      </p:sp>
      <p:grpSp>
        <p:nvGrpSpPr>
          <p:cNvPr id="6" name="组合 5">
            <a:extLst>
              <a:ext uri="{FF2B5EF4-FFF2-40B4-BE49-F238E27FC236}">
                <a16:creationId xmlns:a16="http://schemas.microsoft.com/office/drawing/2014/main" id="{48212A61-7514-45DF-B7F5-5A511B576620}"/>
              </a:ext>
            </a:extLst>
          </p:cNvPr>
          <p:cNvGrpSpPr/>
          <p:nvPr/>
        </p:nvGrpSpPr>
        <p:grpSpPr>
          <a:xfrm>
            <a:off x="1031823" y="3012415"/>
            <a:ext cx="10093627" cy="510590"/>
            <a:chOff x="1049187" y="3627456"/>
            <a:chExt cx="10093627" cy="510590"/>
          </a:xfrm>
        </p:grpSpPr>
        <p:sp>
          <p:nvSpPr>
            <p:cNvPr id="39" name="任意多边形: 形状 19">
              <a:extLst>
                <a:ext uri="{FF2B5EF4-FFF2-40B4-BE49-F238E27FC236}">
                  <a16:creationId xmlns:a16="http://schemas.microsoft.com/office/drawing/2014/main" id="{5888DA47-9E68-4366-821A-EBAB941F7E31}"/>
                </a:ext>
              </a:extLst>
            </p:cNvPr>
            <p:cNvSpPr/>
            <p:nvPr/>
          </p:nvSpPr>
          <p:spPr>
            <a:xfrm>
              <a:off x="1049187" y="3627457"/>
              <a:ext cx="3011160" cy="510589"/>
            </a:xfrm>
            <a:custGeom>
              <a:avLst/>
              <a:gdLst>
                <a:gd name="connsiteX0" fmla="*/ 255295 w 3011160"/>
                <a:gd name="connsiteY0" fmla="*/ 0 h 510589"/>
                <a:gd name="connsiteX1" fmla="*/ 3011160 w 3011160"/>
                <a:gd name="connsiteY1" fmla="*/ 0 h 510589"/>
                <a:gd name="connsiteX2" fmla="*/ 3011160 w 3011160"/>
                <a:gd name="connsiteY2" fmla="*/ 510589 h 510589"/>
                <a:gd name="connsiteX3" fmla="*/ 255295 w 3011160"/>
                <a:gd name="connsiteY3" fmla="*/ 510589 h 510589"/>
                <a:gd name="connsiteX4" fmla="*/ 5187 w 3011160"/>
                <a:gd name="connsiteY4" fmla="*/ 306745 h 510589"/>
                <a:gd name="connsiteX5" fmla="*/ 0 w 3011160"/>
                <a:gd name="connsiteY5" fmla="*/ 255295 h 510589"/>
                <a:gd name="connsiteX6" fmla="*/ 5187 w 3011160"/>
                <a:gd name="connsiteY6" fmla="*/ 203844 h 510589"/>
                <a:gd name="connsiteX7" fmla="*/ 255295 w 3011160"/>
                <a:gd name="connsiteY7" fmla="*/ 0 h 51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1160" h="510589">
                  <a:moveTo>
                    <a:pt x="255295" y="0"/>
                  </a:moveTo>
                  <a:lnTo>
                    <a:pt x="3011160" y="0"/>
                  </a:lnTo>
                  <a:lnTo>
                    <a:pt x="3011160" y="510589"/>
                  </a:lnTo>
                  <a:lnTo>
                    <a:pt x="255295" y="510589"/>
                  </a:lnTo>
                  <a:cubicBezTo>
                    <a:pt x="131923" y="510589"/>
                    <a:pt x="28992" y="423079"/>
                    <a:pt x="5187" y="306745"/>
                  </a:cubicBezTo>
                  <a:lnTo>
                    <a:pt x="0" y="255295"/>
                  </a:lnTo>
                  <a:lnTo>
                    <a:pt x="5187" y="203844"/>
                  </a:lnTo>
                  <a:cubicBezTo>
                    <a:pt x="28992" y="87510"/>
                    <a:pt x="131923" y="0"/>
                    <a:pt x="255295" y="0"/>
                  </a:cubicBezTo>
                  <a:close/>
                </a:path>
              </a:pathLst>
            </a:custGeom>
            <a:solidFill>
              <a:srgbClr val="FFC000"/>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40" name="任意多边形: 形状 18">
              <a:extLst>
                <a:ext uri="{FF2B5EF4-FFF2-40B4-BE49-F238E27FC236}">
                  <a16:creationId xmlns:a16="http://schemas.microsoft.com/office/drawing/2014/main" id="{998A9150-FF4C-4C39-AB84-8F19D63C969D}"/>
                </a:ext>
              </a:extLst>
            </p:cNvPr>
            <p:cNvSpPr/>
            <p:nvPr/>
          </p:nvSpPr>
          <p:spPr>
            <a:xfrm>
              <a:off x="4048335" y="3627456"/>
              <a:ext cx="4724482" cy="510590"/>
            </a:xfrm>
            <a:custGeom>
              <a:avLst/>
              <a:gdLst>
                <a:gd name="connsiteX0" fmla="*/ 0 w 4724482"/>
                <a:gd name="connsiteY0" fmla="*/ 0 h 510590"/>
                <a:gd name="connsiteX1" fmla="*/ 4724482 w 4724482"/>
                <a:gd name="connsiteY1" fmla="*/ 0 h 510590"/>
                <a:gd name="connsiteX2" fmla="*/ 4724482 w 4724482"/>
                <a:gd name="connsiteY2" fmla="*/ 510590 h 510590"/>
                <a:gd name="connsiteX3" fmla="*/ 0 w 4724482"/>
                <a:gd name="connsiteY3" fmla="*/ 510589 h 510590"/>
                <a:gd name="connsiteX4" fmla="*/ 0 w 4724482"/>
                <a:gd name="connsiteY4" fmla="*/ 0 h 51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82" h="510590">
                  <a:moveTo>
                    <a:pt x="0" y="0"/>
                  </a:moveTo>
                  <a:lnTo>
                    <a:pt x="4724482" y="0"/>
                  </a:lnTo>
                  <a:lnTo>
                    <a:pt x="4724482" y="510590"/>
                  </a:lnTo>
                  <a:lnTo>
                    <a:pt x="0" y="510589"/>
                  </a:lnTo>
                  <a:lnTo>
                    <a:pt x="0" y="0"/>
                  </a:lnTo>
                  <a:close/>
                </a:path>
              </a:pathLst>
            </a:custGeom>
            <a:solidFill>
              <a:srgbClr val="C86142"/>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41" name="任意多边形: 形状 17">
              <a:extLst>
                <a:ext uri="{FF2B5EF4-FFF2-40B4-BE49-F238E27FC236}">
                  <a16:creationId xmlns:a16="http://schemas.microsoft.com/office/drawing/2014/main" id="{BD3BB2A3-DE2A-4AC8-8D71-CA6FD11887A3}"/>
                </a:ext>
              </a:extLst>
            </p:cNvPr>
            <p:cNvSpPr/>
            <p:nvPr/>
          </p:nvSpPr>
          <p:spPr>
            <a:xfrm>
              <a:off x="8760805" y="3627456"/>
              <a:ext cx="2382009" cy="510590"/>
            </a:xfrm>
            <a:custGeom>
              <a:avLst/>
              <a:gdLst>
                <a:gd name="connsiteX0" fmla="*/ 0 w 2382009"/>
                <a:gd name="connsiteY0" fmla="*/ 0 h 510590"/>
                <a:gd name="connsiteX1" fmla="*/ 2126714 w 2382009"/>
                <a:gd name="connsiteY1" fmla="*/ 0 h 510590"/>
                <a:gd name="connsiteX2" fmla="*/ 2382009 w 2382009"/>
                <a:gd name="connsiteY2" fmla="*/ 255295 h 510590"/>
                <a:gd name="connsiteX3" fmla="*/ 2382008 w 2382009"/>
                <a:gd name="connsiteY3" fmla="*/ 255295 h 510590"/>
                <a:gd name="connsiteX4" fmla="*/ 2126713 w 2382009"/>
                <a:gd name="connsiteY4" fmla="*/ 510590 h 510590"/>
                <a:gd name="connsiteX5" fmla="*/ 0 w 2382009"/>
                <a:gd name="connsiteY5" fmla="*/ 510590 h 510590"/>
                <a:gd name="connsiteX6" fmla="*/ 0 w 2382009"/>
                <a:gd name="connsiteY6" fmla="*/ 0 h 5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009" h="510590">
                  <a:moveTo>
                    <a:pt x="0" y="0"/>
                  </a:moveTo>
                  <a:lnTo>
                    <a:pt x="2126714" y="0"/>
                  </a:lnTo>
                  <a:cubicBezTo>
                    <a:pt x="2267710" y="0"/>
                    <a:pt x="2382009" y="114299"/>
                    <a:pt x="2382009" y="255295"/>
                  </a:cubicBezTo>
                  <a:lnTo>
                    <a:pt x="2382008" y="255295"/>
                  </a:lnTo>
                  <a:cubicBezTo>
                    <a:pt x="2382008" y="396291"/>
                    <a:pt x="2267709" y="510590"/>
                    <a:pt x="2126713" y="510590"/>
                  </a:cubicBezTo>
                  <a:lnTo>
                    <a:pt x="0" y="510590"/>
                  </a:lnTo>
                  <a:lnTo>
                    <a:pt x="0" y="0"/>
                  </a:lnTo>
                  <a:close/>
                </a:path>
              </a:pathLst>
            </a:custGeom>
            <a:solidFill>
              <a:srgbClr val="FFC000"/>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sp>
        <p:nvSpPr>
          <p:cNvPr id="7" name="椭圆 6">
            <a:extLst>
              <a:ext uri="{FF2B5EF4-FFF2-40B4-BE49-F238E27FC236}">
                <a16:creationId xmlns:a16="http://schemas.microsoft.com/office/drawing/2014/main" id="{9CBDCE40-92AB-42DC-A000-85A537478571}"/>
              </a:ext>
            </a:extLst>
          </p:cNvPr>
          <p:cNvSpPr/>
          <p:nvPr/>
        </p:nvSpPr>
        <p:spPr>
          <a:xfrm>
            <a:off x="2198786" y="1642621"/>
            <a:ext cx="990600" cy="990600"/>
          </a:xfrm>
          <a:prstGeom prst="ellipse">
            <a:avLst/>
          </a:prstGeom>
          <a:solidFill>
            <a:srgbClr val="FFC000"/>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椭圆 7">
            <a:extLst>
              <a:ext uri="{FF2B5EF4-FFF2-40B4-BE49-F238E27FC236}">
                <a16:creationId xmlns:a16="http://schemas.microsoft.com/office/drawing/2014/main" id="{C84EFC1E-1586-4795-925B-B1F1DA106BF4}"/>
              </a:ext>
            </a:extLst>
          </p:cNvPr>
          <p:cNvSpPr/>
          <p:nvPr/>
        </p:nvSpPr>
        <p:spPr>
          <a:xfrm>
            <a:off x="5583336" y="1642621"/>
            <a:ext cx="990600" cy="990600"/>
          </a:xfrm>
          <a:prstGeom prst="ellipse">
            <a:avLst/>
          </a:prstGeom>
          <a:solidFill>
            <a:srgbClr val="C86142"/>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9" name="椭圆 8">
            <a:extLst>
              <a:ext uri="{FF2B5EF4-FFF2-40B4-BE49-F238E27FC236}">
                <a16:creationId xmlns:a16="http://schemas.microsoft.com/office/drawing/2014/main" id="{0810008B-0B32-42BD-A649-7D9FEE274EFE}"/>
              </a:ext>
            </a:extLst>
          </p:cNvPr>
          <p:cNvSpPr/>
          <p:nvPr/>
        </p:nvSpPr>
        <p:spPr>
          <a:xfrm>
            <a:off x="9025760" y="1642621"/>
            <a:ext cx="990600" cy="990600"/>
          </a:xfrm>
          <a:prstGeom prst="ellipse">
            <a:avLst/>
          </a:prstGeom>
          <a:solidFill>
            <a:srgbClr val="FFC000"/>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椭圆 27">
            <a:extLst>
              <a:ext uri="{FF2B5EF4-FFF2-40B4-BE49-F238E27FC236}">
                <a16:creationId xmlns:a16="http://schemas.microsoft.com/office/drawing/2014/main" id="{8F7031CD-6A5E-42C1-A985-FE0C1627D130}"/>
              </a:ext>
            </a:extLst>
          </p:cNvPr>
          <p:cNvSpPr/>
          <p:nvPr/>
        </p:nvSpPr>
        <p:spPr>
          <a:xfrm>
            <a:off x="2433139" y="1878487"/>
            <a:ext cx="519654" cy="518868"/>
          </a:xfrm>
          <a:custGeom>
            <a:avLst/>
            <a:gdLst>
              <a:gd name="T0" fmla="*/ 6894 w 7804"/>
              <a:gd name="T1" fmla="*/ 3038 h 7804"/>
              <a:gd name="T2" fmla="*/ 6614 w 7804"/>
              <a:gd name="T3" fmla="*/ 2704 h 7804"/>
              <a:gd name="T4" fmla="*/ 6826 w 7804"/>
              <a:gd name="T5" fmla="*/ 2200 h 7804"/>
              <a:gd name="T6" fmla="*/ 6496 w 7804"/>
              <a:gd name="T7" fmla="*/ 978 h 7804"/>
              <a:gd name="T8" fmla="*/ 5604 w 7804"/>
              <a:gd name="T9" fmla="*/ 978 h 7804"/>
              <a:gd name="T10" fmla="*/ 5254 w 7804"/>
              <a:gd name="T11" fmla="*/ 1222 h 7804"/>
              <a:gd name="T12" fmla="*/ 4973 w 7804"/>
              <a:gd name="T13" fmla="*/ 1137 h 7804"/>
              <a:gd name="T14" fmla="*/ 4766 w 7804"/>
              <a:gd name="T15" fmla="*/ 631 h 7804"/>
              <a:gd name="T16" fmla="*/ 3668 w 7804"/>
              <a:gd name="T17" fmla="*/ 0 h 7804"/>
              <a:gd name="T18" fmla="*/ 3038 w 7804"/>
              <a:gd name="T19" fmla="*/ 910 h 7804"/>
              <a:gd name="T20" fmla="*/ 2704 w 7804"/>
              <a:gd name="T21" fmla="*/ 1190 h 7804"/>
              <a:gd name="T22" fmla="*/ 2398 w 7804"/>
              <a:gd name="T23" fmla="*/ 1175 h 7804"/>
              <a:gd name="T24" fmla="*/ 1754 w 7804"/>
              <a:gd name="T25" fmla="*/ 793 h 7804"/>
              <a:gd name="T26" fmla="*/ 978 w 7804"/>
              <a:gd name="T27" fmla="*/ 1308 h 7804"/>
              <a:gd name="T28" fmla="*/ 1175 w 7804"/>
              <a:gd name="T29" fmla="*/ 2398 h 7804"/>
              <a:gd name="T30" fmla="*/ 1137 w 7804"/>
              <a:gd name="T31" fmla="*/ 2831 h 7804"/>
              <a:gd name="T32" fmla="*/ 631 w 7804"/>
              <a:gd name="T33" fmla="*/ 3038 h 7804"/>
              <a:gd name="T34" fmla="*/ 0 w 7804"/>
              <a:gd name="T35" fmla="*/ 4136 h 7804"/>
              <a:gd name="T36" fmla="*/ 910 w 7804"/>
              <a:gd name="T37" fmla="*/ 4766 h 7804"/>
              <a:gd name="T38" fmla="*/ 1190 w 7804"/>
              <a:gd name="T39" fmla="*/ 5100 h 7804"/>
              <a:gd name="T40" fmla="*/ 978 w 7804"/>
              <a:gd name="T41" fmla="*/ 5604 h 7804"/>
              <a:gd name="T42" fmla="*/ 1308 w 7804"/>
              <a:gd name="T43" fmla="*/ 6826 h 7804"/>
              <a:gd name="T44" fmla="*/ 2200 w 7804"/>
              <a:gd name="T45" fmla="*/ 6826 h 7804"/>
              <a:gd name="T46" fmla="*/ 2550 w 7804"/>
              <a:gd name="T47" fmla="*/ 6582 h 7804"/>
              <a:gd name="T48" fmla="*/ 2831 w 7804"/>
              <a:gd name="T49" fmla="*/ 6667 h 7804"/>
              <a:gd name="T50" fmla="*/ 3038 w 7804"/>
              <a:gd name="T51" fmla="*/ 7173 h 7804"/>
              <a:gd name="T52" fmla="*/ 4136 w 7804"/>
              <a:gd name="T53" fmla="*/ 7804 h 7804"/>
              <a:gd name="T54" fmla="*/ 4766 w 7804"/>
              <a:gd name="T55" fmla="*/ 6894 h 7804"/>
              <a:gd name="T56" fmla="*/ 5100 w 7804"/>
              <a:gd name="T57" fmla="*/ 6614 h 7804"/>
              <a:gd name="T58" fmla="*/ 5406 w 7804"/>
              <a:gd name="T59" fmla="*/ 6629 h 7804"/>
              <a:gd name="T60" fmla="*/ 6050 w 7804"/>
              <a:gd name="T61" fmla="*/ 7011 h 7804"/>
              <a:gd name="T62" fmla="*/ 6647 w 7804"/>
              <a:gd name="T63" fmla="*/ 6675 h 7804"/>
              <a:gd name="T64" fmla="*/ 6826 w 7804"/>
              <a:gd name="T65" fmla="*/ 6496 h 7804"/>
              <a:gd name="T66" fmla="*/ 6629 w 7804"/>
              <a:gd name="T67" fmla="*/ 5406 h 7804"/>
              <a:gd name="T68" fmla="*/ 6667 w 7804"/>
              <a:gd name="T69" fmla="*/ 4972 h 7804"/>
              <a:gd name="T70" fmla="*/ 7173 w 7804"/>
              <a:gd name="T71" fmla="*/ 4766 h 7804"/>
              <a:gd name="T72" fmla="*/ 7804 w 7804"/>
              <a:gd name="T73" fmla="*/ 3668 h 7804"/>
              <a:gd name="T74" fmla="*/ 5608 w 7804"/>
              <a:gd name="T75" fmla="*/ 3902 h 7804"/>
              <a:gd name="T76" fmla="*/ 2196 w 7804"/>
              <a:gd name="T77" fmla="*/ 3902 h 7804"/>
              <a:gd name="T78" fmla="*/ 5608 w 7804"/>
              <a:gd name="T79" fmla="*/ 3902 h 7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04" h="7804">
                <a:moveTo>
                  <a:pt x="7173" y="3038"/>
                </a:moveTo>
                <a:lnTo>
                  <a:pt x="6894" y="3038"/>
                </a:lnTo>
                <a:cubicBezTo>
                  <a:pt x="6824" y="3038"/>
                  <a:pt x="6714" y="2953"/>
                  <a:pt x="6667" y="2831"/>
                </a:cubicBezTo>
                <a:cubicBezTo>
                  <a:pt x="6650" y="2789"/>
                  <a:pt x="6632" y="2746"/>
                  <a:pt x="6614" y="2704"/>
                </a:cubicBezTo>
                <a:cubicBezTo>
                  <a:pt x="6561" y="2585"/>
                  <a:pt x="6579" y="2447"/>
                  <a:pt x="6629" y="2398"/>
                </a:cubicBezTo>
                <a:lnTo>
                  <a:pt x="6826" y="2200"/>
                </a:lnTo>
                <a:cubicBezTo>
                  <a:pt x="7072" y="1954"/>
                  <a:pt x="7072" y="1554"/>
                  <a:pt x="6826" y="1308"/>
                </a:cubicBezTo>
                <a:lnTo>
                  <a:pt x="6496" y="978"/>
                </a:lnTo>
                <a:cubicBezTo>
                  <a:pt x="6377" y="859"/>
                  <a:pt x="6218" y="793"/>
                  <a:pt x="6050" y="793"/>
                </a:cubicBezTo>
                <a:cubicBezTo>
                  <a:pt x="5882" y="793"/>
                  <a:pt x="5723" y="859"/>
                  <a:pt x="5604" y="978"/>
                </a:cubicBezTo>
                <a:lnTo>
                  <a:pt x="5406" y="1176"/>
                </a:lnTo>
                <a:cubicBezTo>
                  <a:pt x="5378" y="1204"/>
                  <a:pt x="5319" y="1222"/>
                  <a:pt x="5254" y="1222"/>
                </a:cubicBezTo>
                <a:cubicBezTo>
                  <a:pt x="5201" y="1222"/>
                  <a:pt x="5147" y="1211"/>
                  <a:pt x="5100" y="1190"/>
                </a:cubicBezTo>
                <a:cubicBezTo>
                  <a:pt x="5058" y="1172"/>
                  <a:pt x="5015" y="1154"/>
                  <a:pt x="4973" y="1137"/>
                </a:cubicBezTo>
                <a:cubicBezTo>
                  <a:pt x="4851" y="1090"/>
                  <a:pt x="4766" y="980"/>
                  <a:pt x="4766" y="910"/>
                </a:cubicBezTo>
                <a:lnTo>
                  <a:pt x="4766" y="631"/>
                </a:lnTo>
                <a:cubicBezTo>
                  <a:pt x="4766" y="283"/>
                  <a:pt x="4483" y="0"/>
                  <a:pt x="4136" y="0"/>
                </a:cubicBezTo>
                <a:lnTo>
                  <a:pt x="3668" y="0"/>
                </a:lnTo>
                <a:cubicBezTo>
                  <a:pt x="3321" y="0"/>
                  <a:pt x="3038" y="283"/>
                  <a:pt x="3038" y="631"/>
                </a:cubicBezTo>
                <a:lnTo>
                  <a:pt x="3038" y="910"/>
                </a:lnTo>
                <a:cubicBezTo>
                  <a:pt x="3038" y="980"/>
                  <a:pt x="2953" y="1090"/>
                  <a:pt x="2831" y="1137"/>
                </a:cubicBezTo>
                <a:cubicBezTo>
                  <a:pt x="2789" y="1154"/>
                  <a:pt x="2746" y="1172"/>
                  <a:pt x="2704" y="1190"/>
                </a:cubicBezTo>
                <a:cubicBezTo>
                  <a:pt x="2657" y="1211"/>
                  <a:pt x="2603" y="1222"/>
                  <a:pt x="2550" y="1222"/>
                </a:cubicBezTo>
                <a:cubicBezTo>
                  <a:pt x="2485" y="1222"/>
                  <a:pt x="2426" y="1204"/>
                  <a:pt x="2398" y="1175"/>
                </a:cubicBezTo>
                <a:lnTo>
                  <a:pt x="2200" y="978"/>
                </a:lnTo>
                <a:cubicBezTo>
                  <a:pt x="2081" y="859"/>
                  <a:pt x="1922" y="793"/>
                  <a:pt x="1754" y="793"/>
                </a:cubicBezTo>
                <a:cubicBezTo>
                  <a:pt x="1585" y="793"/>
                  <a:pt x="1427" y="859"/>
                  <a:pt x="1308" y="978"/>
                </a:cubicBezTo>
                <a:lnTo>
                  <a:pt x="978" y="1308"/>
                </a:lnTo>
                <a:cubicBezTo>
                  <a:pt x="732" y="1554"/>
                  <a:pt x="732" y="1954"/>
                  <a:pt x="978" y="2200"/>
                </a:cubicBezTo>
                <a:lnTo>
                  <a:pt x="1175" y="2398"/>
                </a:lnTo>
                <a:cubicBezTo>
                  <a:pt x="1225" y="2447"/>
                  <a:pt x="1243" y="2585"/>
                  <a:pt x="1190" y="2704"/>
                </a:cubicBezTo>
                <a:cubicBezTo>
                  <a:pt x="1172" y="2746"/>
                  <a:pt x="1154" y="2789"/>
                  <a:pt x="1137" y="2831"/>
                </a:cubicBezTo>
                <a:cubicBezTo>
                  <a:pt x="1090" y="2953"/>
                  <a:pt x="980" y="3038"/>
                  <a:pt x="910" y="3038"/>
                </a:cubicBezTo>
                <a:lnTo>
                  <a:pt x="631" y="3038"/>
                </a:lnTo>
                <a:cubicBezTo>
                  <a:pt x="283" y="3038"/>
                  <a:pt x="0" y="3321"/>
                  <a:pt x="0" y="3668"/>
                </a:cubicBezTo>
                <a:lnTo>
                  <a:pt x="0" y="4136"/>
                </a:lnTo>
                <a:cubicBezTo>
                  <a:pt x="0" y="4483"/>
                  <a:pt x="283" y="4766"/>
                  <a:pt x="631" y="4766"/>
                </a:cubicBezTo>
                <a:lnTo>
                  <a:pt x="910" y="4766"/>
                </a:lnTo>
                <a:cubicBezTo>
                  <a:pt x="980" y="4766"/>
                  <a:pt x="1090" y="4851"/>
                  <a:pt x="1137" y="4972"/>
                </a:cubicBezTo>
                <a:cubicBezTo>
                  <a:pt x="1154" y="5015"/>
                  <a:pt x="1172" y="5058"/>
                  <a:pt x="1190" y="5100"/>
                </a:cubicBezTo>
                <a:cubicBezTo>
                  <a:pt x="1243" y="5219"/>
                  <a:pt x="1225" y="5357"/>
                  <a:pt x="1175" y="5406"/>
                </a:cubicBezTo>
                <a:lnTo>
                  <a:pt x="978" y="5604"/>
                </a:lnTo>
                <a:cubicBezTo>
                  <a:pt x="732" y="5850"/>
                  <a:pt x="732" y="6250"/>
                  <a:pt x="978" y="6496"/>
                </a:cubicBezTo>
                <a:lnTo>
                  <a:pt x="1308" y="6826"/>
                </a:lnTo>
                <a:cubicBezTo>
                  <a:pt x="1427" y="6945"/>
                  <a:pt x="1586" y="7011"/>
                  <a:pt x="1754" y="7011"/>
                </a:cubicBezTo>
                <a:cubicBezTo>
                  <a:pt x="1922" y="7011"/>
                  <a:pt x="2081" y="6945"/>
                  <a:pt x="2200" y="6826"/>
                </a:cubicBezTo>
                <a:lnTo>
                  <a:pt x="2398" y="6628"/>
                </a:lnTo>
                <a:cubicBezTo>
                  <a:pt x="2427" y="6599"/>
                  <a:pt x="2484" y="6582"/>
                  <a:pt x="2550" y="6582"/>
                </a:cubicBezTo>
                <a:cubicBezTo>
                  <a:pt x="2602" y="6582"/>
                  <a:pt x="2657" y="6593"/>
                  <a:pt x="2704" y="6614"/>
                </a:cubicBezTo>
                <a:cubicBezTo>
                  <a:pt x="2745" y="6632"/>
                  <a:pt x="2788" y="6650"/>
                  <a:pt x="2831" y="6667"/>
                </a:cubicBezTo>
                <a:cubicBezTo>
                  <a:pt x="2953" y="6714"/>
                  <a:pt x="3038" y="6824"/>
                  <a:pt x="3038" y="6894"/>
                </a:cubicBezTo>
                <a:lnTo>
                  <a:pt x="3038" y="7173"/>
                </a:lnTo>
                <a:cubicBezTo>
                  <a:pt x="3038" y="7521"/>
                  <a:pt x="3321" y="7804"/>
                  <a:pt x="3668" y="7804"/>
                </a:cubicBezTo>
                <a:lnTo>
                  <a:pt x="4136" y="7804"/>
                </a:lnTo>
                <a:cubicBezTo>
                  <a:pt x="4483" y="7804"/>
                  <a:pt x="4766" y="7521"/>
                  <a:pt x="4766" y="7173"/>
                </a:cubicBezTo>
                <a:lnTo>
                  <a:pt x="4766" y="6894"/>
                </a:lnTo>
                <a:cubicBezTo>
                  <a:pt x="4766" y="6824"/>
                  <a:pt x="4851" y="6714"/>
                  <a:pt x="4972" y="6667"/>
                </a:cubicBezTo>
                <a:cubicBezTo>
                  <a:pt x="5015" y="6650"/>
                  <a:pt x="5058" y="6632"/>
                  <a:pt x="5100" y="6614"/>
                </a:cubicBezTo>
                <a:cubicBezTo>
                  <a:pt x="5146" y="6593"/>
                  <a:pt x="5201" y="6582"/>
                  <a:pt x="5254" y="6582"/>
                </a:cubicBezTo>
                <a:cubicBezTo>
                  <a:pt x="5319" y="6582"/>
                  <a:pt x="5377" y="6600"/>
                  <a:pt x="5406" y="6629"/>
                </a:cubicBezTo>
                <a:lnTo>
                  <a:pt x="5604" y="6826"/>
                </a:lnTo>
                <a:cubicBezTo>
                  <a:pt x="5723" y="6945"/>
                  <a:pt x="5882" y="7011"/>
                  <a:pt x="6050" y="7011"/>
                </a:cubicBezTo>
                <a:cubicBezTo>
                  <a:pt x="6068" y="7011"/>
                  <a:pt x="6087" y="7010"/>
                  <a:pt x="6105" y="7009"/>
                </a:cubicBezTo>
                <a:cubicBezTo>
                  <a:pt x="6335" y="6989"/>
                  <a:pt x="6538" y="6785"/>
                  <a:pt x="6647" y="6675"/>
                </a:cubicBezTo>
                <a:lnTo>
                  <a:pt x="6661" y="6661"/>
                </a:lnTo>
                <a:lnTo>
                  <a:pt x="6826" y="6496"/>
                </a:lnTo>
                <a:cubicBezTo>
                  <a:pt x="7072" y="6250"/>
                  <a:pt x="7072" y="5850"/>
                  <a:pt x="6826" y="5604"/>
                </a:cubicBezTo>
                <a:lnTo>
                  <a:pt x="6629" y="5406"/>
                </a:lnTo>
                <a:cubicBezTo>
                  <a:pt x="6579" y="5357"/>
                  <a:pt x="6561" y="5219"/>
                  <a:pt x="6614" y="5100"/>
                </a:cubicBezTo>
                <a:cubicBezTo>
                  <a:pt x="6632" y="5058"/>
                  <a:pt x="6650" y="5015"/>
                  <a:pt x="6667" y="4972"/>
                </a:cubicBezTo>
                <a:cubicBezTo>
                  <a:pt x="6714" y="4851"/>
                  <a:pt x="6824" y="4766"/>
                  <a:pt x="6894" y="4766"/>
                </a:cubicBezTo>
                <a:lnTo>
                  <a:pt x="7173" y="4766"/>
                </a:lnTo>
                <a:cubicBezTo>
                  <a:pt x="7521" y="4766"/>
                  <a:pt x="7804" y="4483"/>
                  <a:pt x="7804" y="4135"/>
                </a:cubicBezTo>
                <a:lnTo>
                  <a:pt x="7804" y="3668"/>
                </a:lnTo>
                <a:cubicBezTo>
                  <a:pt x="7804" y="3321"/>
                  <a:pt x="7521" y="3038"/>
                  <a:pt x="7173" y="3038"/>
                </a:cubicBezTo>
                <a:close/>
                <a:moveTo>
                  <a:pt x="5608" y="3902"/>
                </a:moveTo>
                <a:cubicBezTo>
                  <a:pt x="5608" y="4843"/>
                  <a:pt x="4843" y="5608"/>
                  <a:pt x="3902" y="5608"/>
                </a:cubicBezTo>
                <a:cubicBezTo>
                  <a:pt x="2961" y="5608"/>
                  <a:pt x="2196" y="4843"/>
                  <a:pt x="2196" y="3902"/>
                </a:cubicBezTo>
                <a:cubicBezTo>
                  <a:pt x="2196" y="2961"/>
                  <a:pt x="2961" y="2196"/>
                  <a:pt x="3902" y="2196"/>
                </a:cubicBezTo>
                <a:cubicBezTo>
                  <a:pt x="4843" y="2196"/>
                  <a:pt x="5608" y="2961"/>
                  <a:pt x="5608" y="3902"/>
                </a:cubicBezTo>
                <a:close/>
              </a:path>
            </a:pathLst>
          </a:custGeom>
          <a:solidFill>
            <a:sysClr val="window" lastClr="FFFFFF"/>
          </a:solidFill>
          <a:ln w="12700" cap="flat" cmpd="sng" algn="ctr">
            <a:noFill/>
            <a:prstDash val="solid"/>
            <a:miter lim="800000"/>
          </a:ln>
          <a:effectLst>
            <a:outerShdw blurRad="508000" dist="254000" dir="5400000" algn="tl" rotWithShape="0">
              <a:prstClr val="black">
                <a:alpha val="20000"/>
              </a:prstClr>
            </a:outerShdw>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1" name="椭圆 28">
            <a:extLst>
              <a:ext uri="{FF2B5EF4-FFF2-40B4-BE49-F238E27FC236}">
                <a16:creationId xmlns:a16="http://schemas.microsoft.com/office/drawing/2014/main" id="{1FD459A6-FABF-455F-8F94-F7A1DBB4FD04}"/>
              </a:ext>
            </a:extLst>
          </p:cNvPr>
          <p:cNvSpPr/>
          <p:nvPr/>
        </p:nvSpPr>
        <p:spPr>
          <a:xfrm>
            <a:off x="5818809" y="1878740"/>
            <a:ext cx="519654" cy="518362"/>
          </a:xfrm>
          <a:custGeom>
            <a:avLst/>
            <a:gdLst>
              <a:gd name="connsiteX0" fmla="*/ 252216 w 606607"/>
              <a:gd name="connsiteY0" fmla="*/ 196384 h 605099"/>
              <a:gd name="connsiteX1" fmla="*/ 310102 w 606607"/>
              <a:gd name="connsiteY1" fmla="*/ 210858 h 605099"/>
              <a:gd name="connsiteX2" fmla="*/ 333388 w 606607"/>
              <a:gd name="connsiteY2" fmla="*/ 242793 h 605099"/>
              <a:gd name="connsiteX3" fmla="*/ 322633 w 606607"/>
              <a:gd name="connsiteY3" fmla="*/ 280704 h 605099"/>
              <a:gd name="connsiteX4" fmla="*/ 265215 w 606607"/>
              <a:gd name="connsiteY4" fmla="*/ 292470 h 605099"/>
              <a:gd name="connsiteX5" fmla="*/ 229960 w 606607"/>
              <a:gd name="connsiteY5" fmla="*/ 299380 h 605099"/>
              <a:gd name="connsiteX6" fmla="*/ 100628 w 606607"/>
              <a:gd name="connsiteY6" fmla="*/ 445049 h 605099"/>
              <a:gd name="connsiteX7" fmla="*/ 93241 w 606607"/>
              <a:gd name="connsiteY7" fmla="*/ 466433 h 605099"/>
              <a:gd name="connsiteX8" fmla="*/ 103153 w 606607"/>
              <a:gd name="connsiteY8" fmla="*/ 486789 h 605099"/>
              <a:gd name="connsiteX9" fmla="*/ 123820 w 606607"/>
              <a:gd name="connsiteY9" fmla="*/ 505091 h 605099"/>
              <a:gd name="connsiteX10" fmla="*/ 165715 w 606607"/>
              <a:gd name="connsiteY10" fmla="*/ 502570 h 605099"/>
              <a:gd name="connsiteX11" fmla="*/ 224816 w 606607"/>
              <a:gd name="connsiteY11" fmla="*/ 435992 h 605099"/>
              <a:gd name="connsiteX12" fmla="*/ 285414 w 606607"/>
              <a:gd name="connsiteY12" fmla="*/ 432350 h 605099"/>
              <a:gd name="connsiteX13" fmla="*/ 290932 w 606607"/>
              <a:gd name="connsiteY13" fmla="*/ 437206 h 605099"/>
              <a:gd name="connsiteX14" fmla="*/ 305333 w 606607"/>
              <a:gd name="connsiteY14" fmla="*/ 466713 h 605099"/>
              <a:gd name="connsiteX15" fmla="*/ 294579 w 606607"/>
              <a:gd name="connsiteY15" fmla="*/ 497621 h 605099"/>
              <a:gd name="connsiteX16" fmla="*/ 235477 w 606607"/>
              <a:gd name="connsiteY16" fmla="*/ 564106 h 605099"/>
              <a:gd name="connsiteX17" fmla="*/ 143458 w 606607"/>
              <a:gd name="connsiteY17" fmla="*/ 605099 h 605099"/>
              <a:gd name="connsiteX18" fmla="*/ 62006 w 606607"/>
              <a:gd name="connsiteY18" fmla="*/ 574564 h 605099"/>
              <a:gd name="connsiteX19" fmla="*/ 41340 w 606607"/>
              <a:gd name="connsiteY19" fmla="*/ 556449 h 605099"/>
              <a:gd name="connsiteX20" fmla="*/ 30866 w 606607"/>
              <a:gd name="connsiteY20" fmla="*/ 383233 h 605099"/>
              <a:gd name="connsiteX21" fmla="*/ 160197 w 606607"/>
              <a:gd name="connsiteY21" fmla="*/ 237657 h 605099"/>
              <a:gd name="connsiteX22" fmla="*/ 252216 w 606607"/>
              <a:gd name="connsiteY22" fmla="*/ 196384 h 605099"/>
              <a:gd name="connsiteX23" fmla="*/ 463119 w 606607"/>
              <a:gd name="connsiteY23" fmla="*/ 0 h 605099"/>
              <a:gd name="connsiteX24" fmla="*/ 544570 w 606607"/>
              <a:gd name="connsiteY24" fmla="*/ 30814 h 605099"/>
              <a:gd name="connsiteX25" fmla="*/ 565237 w 606607"/>
              <a:gd name="connsiteY25" fmla="*/ 49115 h 605099"/>
              <a:gd name="connsiteX26" fmla="*/ 575711 w 606607"/>
              <a:gd name="connsiteY26" fmla="*/ 222418 h 605099"/>
              <a:gd name="connsiteX27" fmla="*/ 446473 w 606607"/>
              <a:gd name="connsiteY27" fmla="*/ 368175 h 605099"/>
              <a:gd name="connsiteX28" fmla="*/ 354455 w 606607"/>
              <a:gd name="connsiteY28" fmla="*/ 409633 h 605099"/>
              <a:gd name="connsiteX29" fmla="*/ 354362 w 606607"/>
              <a:gd name="connsiteY29" fmla="*/ 409633 h 605099"/>
              <a:gd name="connsiteX30" fmla="*/ 297505 w 606607"/>
              <a:gd name="connsiteY30" fmla="*/ 395533 h 605099"/>
              <a:gd name="connsiteX31" fmla="*/ 273658 w 606607"/>
              <a:gd name="connsiteY31" fmla="*/ 363039 h 605099"/>
              <a:gd name="connsiteX32" fmla="*/ 284413 w 606607"/>
              <a:gd name="connsiteY32" fmla="*/ 324289 h 605099"/>
              <a:gd name="connsiteX33" fmla="*/ 285441 w 606607"/>
              <a:gd name="connsiteY33" fmla="*/ 323168 h 605099"/>
              <a:gd name="connsiteX34" fmla="*/ 340802 w 606607"/>
              <a:gd name="connsiteY34" fmla="*/ 312897 h 605099"/>
              <a:gd name="connsiteX35" fmla="*/ 376618 w 606607"/>
              <a:gd name="connsiteY35" fmla="*/ 306268 h 605099"/>
              <a:gd name="connsiteX36" fmla="*/ 505949 w 606607"/>
              <a:gd name="connsiteY36" fmla="*/ 160604 h 605099"/>
              <a:gd name="connsiteX37" fmla="*/ 513336 w 606607"/>
              <a:gd name="connsiteY37" fmla="*/ 139128 h 605099"/>
              <a:gd name="connsiteX38" fmla="*/ 503424 w 606607"/>
              <a:gd name="connsiteY38" fmla="*/ 118772 h 605099"/>
              <a:gd name="connsiteX39" fmla="*/ 482757 w 606607"/>
              <a:gd name="connsiteY39" fmla="*/ 100471 h 605099"/>
              <a:gd name="connsiteX40" fmla="*/ 440863 w 606607"/>
              <a:gd name="connsiteY40" fmla="*/ 102992 h 605099"/>
              <a:gd name="connsiteX41" fmla="*/ 381761 w 606607"/>
              <a:gd name="connsiteY41" fmla="*/ 169661 h 605099"/>
              <a:gd name="connsiteX42" fmla="*/ 352211 w 606607"/>
              <a:gd name="connsiteY42" fmla="*/ 183947 h 605099"/>
              <a:gd name="connsiteX43" fmla="*/ 349686 w 606607"/>
              <a:gd name="connsiteY43" fmla="*/ 184041 h 605099"/>
              <a:gd name="connsiteX44" fmla="*/ 321164 w 606607"/>
              <a:gd name="connsiteY44" fmla="*/ 173209 h 605099"/>
              <a:gd name="connsiteX45" fmla="*/ 315647 w 606607"/>
              <a:gd name="connsiteY45" fmla="*/ 168354 h 605099"/>
              <a:gd name="connsiteX46" fmla="*/ 301245 w 606607"/>
              <a:gd name="connsiteY46" fmla="*/ 138848 h 605099"/>
              <a:gd name="connsiteX47" fmla="*/ 311999 w 606607"/>
              <a:gd name="connsiteY47" fmla="*/ 107847 h 605099"/>
              <a:gd name="connsiteX48" fmla="*/ 371101 w 606607"/>
              <a:gd name="connsiteY48" fmla="*/ 41271 h 605099"/>
              <a:gd name="connsiteX49" fmla="*/ 463119 w 606607"/>
              <a:gd name="connsiteY49"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6607" h="605099">
                <a:moveTo>
                  <a:pt x="252216" y="196384"/>
                </a:moveTo>
                <a:cubicBezTo>
                  <a:pt x="272416" y="196384"/>
                  <a:pt x="292428" y="201333"/>
                  <a:pt x="310102" y="210858"/>
                </a:cubicBezTo>
                <a:cubicBezTo>
                  <a:pt x="322446" y="217394"/>
                  <a:pt x="330956" y="229066"/>
                  <a:pt x="333388" y="242793"/>
                </a:cubicBezTo>
                <a:cubicBezTo>
                  <a:pt x="335819" y="256426"/>
                  <a:pt x="331891" y="270246"/>
                  <a:pt x="322633" y="280704"/>
                </a:cubicBezTo>
                <a:cubicBezTo>
                  <a:pt x="308045" y="297232"/>
                  <a:pt x="284105" y="301714"/>
                  <a:pt x="265215" y="292470"/>
                </a:cubicBezTo>
                <a:cubicBezTo>
                  <a:pt x="253713" y="286774"/>
                  <a:pt x="238563" y="289669"/>
                  <a:pt x="229960" y="299380"/>
                </a:cubicBezTo>
                <a:lnTo>
                  <a:pt x="100628" y="445049"/>
                </a:lnTo>
                <a:cubicBezTo>
                  <a:pt x="95391" y="450932"/>
                  <a:pt x="92773" y="458496"/>
                  <a:pt x="93241" y="466433"/>
                </a:cubicBezTo>
                <a:cubicBezTo>
                  <a:pt x="93708" y="474370"/>
                  <a:pt x="97262" y="481560"/>
                  <a:pt x="103153" y="486789"/>
                </a:cubicBezTo>
                <a:lnTo>
                  <a:pt x="123820" y="505091"/>
                </a:lnTo>
                <a:cubicBezTo>
                  <a:pt x="135603" y="515550"/>
                  <a:pt x="155335" y="514336"/>
                  <a:pt x="165715" y="502570"/>
                </a:cubicBezTo>
                <a:lnTo>
                  <a:pt x="224816" y="435992"/>
                </a:lnTo>
                <a:cubicBezTo>
                  <a:pt x="239966" y="418997"/>
                  <a:pt x="268301" y="417223"/>
                  <a:pt x="285414" y="432350"/>
                </a:cubicBezTo>
                <a:lnTo>
                  <a:pt x="290932" y="437206"/>
                </a:lnTo>
                <a:cubicBezTo>
                  <a:pt x="299442" y="444676"/>
                  <a:pt x="304679" y="455414"/>
                  <a:pt x="305333" y="466713"/>
                </a:cubicBezTo>
                <a:cubicBezTo>
                  <a:pt x="305988" y="478105"/>
                  <a:pt x="302247" y="489030"/>
                  <a:pt x="294579" y="497621"/>
                </a:cubicBezTo>
                <a:lnTo>
                  <a:pt x="235477" y="564106"/>
                </a:lnTo>
                <a:cubicBezTo>
                  <a:pt x="212192" y="590345"/>
                  <a:pt x="178620" y="605099"/>
                  <a:pt x="143458" y="605099"/>
                </a:cubicBezTo>
                <a:cubicBezTo>
                  <a:pt x="113346" y="605099"/>
                  <a:pt x="84450" y="594454"/>
                  <a:pt x="62006" y="574564"/>
                </a:cubicBezTo>
                <a:lnTo>
                  <a:pt x="41340" y="556449"/>
                </a:lnTo>
                <a:cubicBezTo>
                  <a:pt x="-9346" y="511628"/>
                  <a:pt x="-14115" y="433844"/>
                  <a:pt x="30866" y="383233"/>
                </a:cubicBezTo>
                <a:lnTo>
                  <a:pt x="160197" y="237657"/>
                </a:lnTo>
                <a:cubicBezTo>
                  <a:pt x="183483" y="211418"/>
                  <a:pt x="217055" y="196384"/>
                  <a:pt x="252216" y="196384"/>
                </a:cubicBezTo>
                <a:close/>
                <a:moveTo>
                  <a:pt x="463119" y="0"/>
                </a:moveTo>
                <a:cubicBezTo>
                  <a:pt x="493231" y="0"/>
                  <a:pt x="522127" y="10925"/>
                  <a:pt x="544570" y="30814"/>
                </a:cubicBezTo>
                <a:lnTo>
                  <a:pt x="565237" y="49115"/>
                </a:lnTo>
                <a:cubicBezTo>
                  <a:pt x="616015" y="94028"/>
                  <a:pt x="620691" y="171809"/>
                  <a:pt x="575711" y="222418"/>
                </a:cubicBezTo>
                <a:lnTo>
                  <a:pt x="446473" y="368175"/>
                </a:lnTo>
                <a:cubicBezTo>
                  <a:pt x="423095" y="394413"/>
                  <a:pt x="389617" y="409633"/>
                  <a:pt x="354455" y="409633"/>
                </a:cubicBezTo>
                <a:lnTo>
                  <a:pt x="354362" y="409633"/>
                </a:lnTo>
                <a:cubicBezTo>
                  <a:pt x="334630" y="409633"/>
                  <a:pt x="314992" y="404591"/>
                  <a:pt x="297505" y="395533"/>
                </a:cubicBezTo>
                <a:cubicBezTo>
                  <a:pt x="284880" y="388904"/>
                  <a:pt x="276183" y="376952"/>
                  <a:pt x="273658" y="363039"/>
                </a:cubicBezTo>
                <a:cubicBezTo>
                  <a:pt x="271040" y="349033"/>
                  <a:pt x="274968" y="334934"/>
                  <a:pt x="284413" y="324289"/>
                </a:cubicBezTo>
                <a:lnTo>
                  <a:pt x="285441" y="323168"/>
                </a:lnTo>
                <a:cubicBezTo>
                  <a:pt x="298907" y="307948"/>
                  <a:pt x="322660" y="303560"/>
                  <a:pt x="340802" y="312897"/>
                </a:cubicBezTo>
                <a:cubicBezTo>
                  <a:pt x="352491" y="318873"/>
                  <a:pt x="367921" y="316072"/>
                  <a:pt x="376618" y="306268"/>
                </a:cubicBezTo>
                <a:lnTo>
                  <a:pt x="505949" y="160604"/>
                </a:lnTo>
                <a:cubicBezTo>
                  <a:pt x="511186" y="154721"/>
                  <a:pt x="513804" y="147065"/>
                  <a:pt x="513336" y="139128"/>
                </a:cubicBezTo>
                <a:cubicBezTo>
                  <a:pt x="512869" y="131284"/>
                  <a:pt x="509315" y="124001"/>
                  <a:pt x="503424" y="118772"/>
                </a:cubicBezTo>
                <a:lnTo>
                  <a:pt x="482757" y="100471"/>
                </a:lnTo>
                <a:cubicBezTo>
                  <a:pt x="470974" y="90106"/>
                  <a:pt x="451243" y="91320"/>
                  <a:pt x="440863" y="102992"/>
                </a:cubicBezTo>
                <a:lnTo>
                  <a:pt x="381761" y="169661"/>
                </a:lnTo>
                <a:cubicBezTo>
                  <a:pt x="374093" y="178158"/>
                  <a:pt x="363619" y="183294"/>
                  <a:pt x="352211" y="183947"/>
                </a:cubicBezTo>
                <a:lnTo>
                  <a:pt x="349686" y="184041"/>
                </a:lnTo>
                <a:cubicBezTo>
                  <a:pt x="339119" y="184041"/>
                  <a:pt x="329019" y="180212"/>
                  <a:pt x="321164" y="173209"/>
                </a:cubicBezTo>
                <a:lnTo>
                  <a:pt x="315647" y="168354"/>
                </a:lnTo>
                <a:cubicBezTo>
                  <a:pt x="307043" y="160697"/>
                  <a:pt x="301993" y="150239"/>
                  <a:pt x="301245" y="138848"/>
                </a:cubicBezTo>
                <a:cubicBezTo>
                  <a:pt x="300591" y="127456"/>
                  <a:pt x="304425" y="116438"/>
                  <a:pt x="311999" y="107847"/>
                </a:cubicBezTo>
                <a:lnTo>
                  <a:pt x="371101" y="41271"/>
                </a:lnTo>
                <a:cubicBezTo>
                  <a:pt x="394386" y="15033"/>
                  <a:pt x="427958" y="0"/>
                  <a:pt x="463119" y="0"/>
                </a:cubicBezTo>
                <a:close/>
              </a:path>
            </a:pathLst>
          </a:custGeom>
          <a:solidFill>
            <a:sysClr val="window" lastClr="FFFFFF"/>
          </a:solidFill>
          <a:ln w="12700" cap="flat" cmpd="sng" algn="ctr">
            <a:noFill/>
            <a:prstDash val="solid"/>
            <a:miter lim="800000"/>
          </a:ln>
          <a:effectLst>
            <a:outerShdw blurRad="508000" dist="254000" dir="5400000" algn="tl" rotWithShape="0">
              <a:prstClr val="black">
                <a:alpha val="20000"/>
              </a:prstClr>
            </a:outerShdw>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椭圆 29">
            <a:extLst>
              <a:ext uri="{FF2B5EF4-FFF2-40B4-BE49-F238E27FC236}">
                <a16:creationId xmlns:a16="http://schemas.microsoft.com/office/drawing/2014/main" id="{94379A11-F637-4C41-99D6-81B2D6D45924}"/>
              </a:ext>
            </a:extLst>
          </p:cNvPr>
          <p:cNvSpPr/>
          <p:nvPr/>
        </p:nvSpPr>
        <p:spPr>
          <a:xfrm>
            <a:off x="9261233" y="1905989"/>
            <a:ext cx="519654" cy="463864"/>
          </a:xfrm>
          <a:custGeom>
            <a:avLst/>
            <a:gdLst>
              <a:gd name="connsiteX0" fmla="*/ 303781 w 607598"/>
              <a:gd name="connsiteY0" fmla="*/ 364485 h 542367"/>
              <a:gd name="connsiteX1" fmla="*/ 320777 w 607598"/>
              <a:gd name="connsiteY1" fmla="*/ 374981 h 542367"/>
              <a:gd name="connsiteX2" fmla="*/ 339196 w 607598"/>
              <a:gd name="connsiteY2" fmla="*/ 412211 h 542367"/>
              <a:gd name="connsiteX3" fmla="*/ 380305 w 607598"/>
              <a:gd name="connsiteY3" fmla="*/ 418164 h 542367"/>
              <a:gd name="connsiteX4" fmla="*/ 390716 w 607598"/>
              <a:gd name="connsiteY4" fmla="*/ 450418 h 542367"/>
              <a:gd name="connsiteX5" fmla="*/ 360996 w 607598"/>
              <a:gd name="connsiteY5" fmla="*/ 479385 h 542367"/>
              <a:gd name="connsiteX6" fmla="*/ 368026 w 607598"/>
              <a:gd name="connsiteY6" fmla="*/ 520258 h 542367"/>
              <a:gd name="connsiteX7" fmla="*/ 340531 w 607598"/>
              <a:gd name="connsiteY7" fmla="*/ 540161 h 542367"/>
              <a:gd name="connsiteX8" fmla="*/ 303781 w 607598"/>
              <a:gd name="connsiteY8" fmla="*/ 520880 h 542367"/>
              <a:gd name="connsiteX9" fmla="*/ 267031 w 607598"/>
              <a:gd name="connsiteY9" fmla="*/ 540161 h 542367"/>
              <a:gd name="connsiteX10" fmla="*/ 239536 w 607598"/>
              <a:gd name="connsiteY10" fmla="*/ 520258 h 542367"/>
              <a:gd name="connsiteX11" fmla="*/ 246566 w 607598"/>
              <a:gd name="connsiteY11" fmla="*/ 479385 h 542367"/>
              <a:gd name="connsiteX12" fmla="*/ 216846 w 607598"/>
              <a:gd name="connsiteY12" fmla="*/ 450418 h 542367"/>
              <a:gd name="connsiteX13" fmla="*/ 227346 w 607598"/>
              <a:gd name="connsiteY13" fmla="*/ 418164 h 542367"/>
              <a:gd name="connsiteX14" fmla="*/ 268455 w 607598"/>
              <a:gd name="connsiteY14" fmla="*/ 412211 h 542367"/>
              <a:gd name="connsiteX15" fmla="*/ 286785 w 607598"/>
              <a:gd name="connsiteY15" fmla="*/ 374981 h 542367"/>
              <a:gd name="connsiteX16" fmla="*/ 303781 w 607598"/>
              <a:gd name="connsiteY16" fmla="*/ 364485 h 542367"/>
              <a:gd name="connsiteX17" fmla="*/ 92694 w 607598"/>
              <a:gd name="connsiteY17" fmla="*/ 364485 h 542367"/>
              <a:gd name="connsiteX18" fmla="*/ 109645 w 607598"/>
              <a:gd name="connsiteY18" fmla="*/ 374981 h 542367"/>
              <a:gd name="connsiteX19" fmla="*/ 128064 w 607598"/>
              <a:gd name="connsiteY19" fmla="*/ 412211 h 542367"/>
              <a:gd name="connsiteX20" fmla="*/ 169173 w 607598"/>
              <a:gd name="connsiteY20" fmla="*/ 418164 h 542367"/>
              <a:gd name="connsiteX21" fmla="*/ 179673 w 607598"/>
              <a:gd name="connsiteY21" fmla="*/ 450418 h 542367"/>
              <a:gd name="connsiteX22" fmla="*/ 149953 w 607598"/>
              <a:gd name="connsiteY22" fmla="*/ 479385 h 542367"/>
              <a:gd name="connsiteX23" fmla="*/ 156894 w 607598"/>
              <a:gd name="connsiteY23" fmla="*/ 520258 h 542367"/>
              <a:gd name="connsiteX24" fmla="*/ 129488 w 607598"/>
              <a:gd name="connsiteY24" fmla="*/ 540161 h 542367"/>
              <a:gd name="connsiteX25" fmla="*/ 92649 w 607598"/>
              <a:gd name="connsiteY25" fmla="*/ 520880 h 542367"/>
              <a:gd name="connsiteX26" fmla="*/ 55899 w 607598"/>
              <a:gd name="connsiteY26" fmla="*/ 540161 h 542367"/>
              <a:gd name="connsiteX27" fmla="*/ 28493 w 607598"/>
              <a:gd name="connsiteY27" fmla="*/ 520258 h 542367"/>
              <a:gd name="connsiteX28" fmla="*/ 35434 w 607598"/>
              <a:gd name="connsiteY28" fmla="*/ 479385 h 542367"/>
              <a:gd name="connsiteX29" fmla="*/ 5714 w 607598"/>
              <a:gd name="connsiteY29" fmla="*/ 450418 h 542367"/>
              <a:gd name="connsiteX30" fmla="*/ 16214 w 607598"/>
              <a:gd name="connsiteY30" fmla="*/ 418164 h 542367"/>
              <a:gd name="connsiteX31" fmla="*/ 57323 w 607598"/>
              <a:gd name="connsiteY31" fmla="*/ 412211 h 542367"/>
              <a:gd name="connsiteX32" fmla="*/ 75742 w 607598"/>
              <a:gd name="connsiteY32" fmla="*/ 374981 h 542367"/>
              <a:gd name="connsiteX33" fmla="*/ 92694 w 607598"/>
              <a:gd name="connsiteY33" fmla="*/ 364485 h 542367"/>
              <a:gd name="connsiteX34" fmla="*/ 514886 w 607598"/>
              <a:gd name="connsiteY34" fmla="*/ 364461 h 542367"/>
              <a:gd name="connsiteX35" fmla="*/ 531890 w 607598"/>
              <a:gd name="connsiteY35" fmla="*/ 374948 h 542367"/>
              <a:gd name="connsiteX36" fmla="*/ 550317 w 607598"/>
              <a:gd name="connsiteY36" fmla="*/ 412185 h 542367"/>
              <a:gd name="connsiteX37" fmla="*/ 591357 w 607598"/>
              <a:gd name="connsiteY37" fmla="*/ 418139 h 542367"/>
              <a:gd name="connsiteX38" fmla="*/ 601861 w 607598"/>
              <a:gd name="connsiteY38" fmla="*/ 450400 h 542367"/>
              <a:gd name="connsiteX39" fmla="*/ 572128 w 607598"/>
              <a:gd name="connsiteY39" fmla="*/ 479372 h 542367"/>
              <a:gd name="connsiteX40" fmla="*/ 579161 w 607598"/>
              <a:gd name="connsiteY40" fmla="*/ 520253 h 542367"/>
              <a:gd name="connsiteX41" fmla="*/ 551653 w 607598"/>
              <a:gd name="connsiteY41" fmla="*/ 540160 h 542367"/>
              <a:gd name="connsiteX42" fmla="*/ 514886 w 607598"/>
              <a:gd name="connsiteY42" fmla="*/ 520875 h 542367"/>
              <a:gd name="connsiteX43" fmla="*/ 478120 w 607598"/>
              <a:gd name="connsiteY43" fmla="*/ 540160 h 542367"/>
              <a:gd name="connsiteX44" fmla="*/ 450612 w 607598"/>
              <a:gd name="connsiteY44" fmla="*/ 520253 h 542367"/>
              <a:gd name="connsiteX45" fmla="*/ 457645 w 607598"/>
              <a:gd name="connsiteY45" fmla="*/ 479372 h 542367"/>
              <a:gd name="connsiteX46" fmla="*/ 427912 w 607598"/>
              <a:gd name="connsiteY46" fmla="*/ 450400 h 542367"/>
              <a:gd name="connsiteX47" fmla="*/ 438416 w 607598"/>
              <a:gd name="connsiteY47" fmla="*/ 418139 h 542367"/>
              <a:gd name="connsiteX48" fmla="*/ 479545 w 607598"/>
              <a:gd name="connsiteY48" fmla="*/ 412185 h 542367"/>
              <a:gd name="connsiteX49" fmla="*/ 497883 w 607598"/>
              <a:gd name="connsiteY49" fmla="*/ 374948 h 542367"/>
              <a:gd name="connsiteX50" fmla="*/ 514886 w 607598"/>
              <a:gd name="connsiteY50" fmla="*/ 364461 h 542367"/>
              <a:gd name="connsiteX51" fmla="*/ 303790 w 607598"/>
              <a:gd name="connsiteY51" fmla="*/ 181283 h 542367"/>
              <a:gd name="connsiteX52" fmla="*/ 449296 w 607598"/>
              <a:gd name="connsiteY52" fmla="*/ 326624 h 542367"/>
              <a:gd name="connsiteX53" fmla="*/ 430429 w 607598"/>
              <a:gd name="connsiteY53" fmla="*/ 345559 h 542367"/>
              <a:gd name="connsiteX54" fmla="*/ 177240 w 607598"/>
              <a:gd name="connsiteY54" fmla="*/ 345559 h 542367"/>
              <a:gd name="connsiteX55" fmla="*/ 158284 w 607598"/>
              <a:gd name="connsiteY55" fmla="*/ 326624 h 542367"/>
              <a:gd name="connsiteX56" fmla="*/ 303790 w 607598"/>
              <a:gd name="connsiteY56" fmla="*/ 181283 h 542367"/>
              <a:gd name="connsiteX57" fmla="*/ 303755 w 607598"/>
              <a:gd name="connsiteY57" fmla="*/ 0 h 542367"/>
              <a:gd name="connsiteX58" fmla="*/ 382259 w 607598"/>
              <a:gd name="connsiteY58" fmla="*/ 78398 h 542367"/>
              <a:gd name="connsiteX59" fmla="*/ 303755 w 607598"/>
              <a:gd name="connsiteY59" fmla="*/ 156796 h 542367"/>
              <a:gd name="connsiteX60" fmla="*/ 225251 w 607598"/>
              <a:gd name="connsiteY60" fmla="*/ 78398 h 542367"/>
              <a:gd name="connsiteX61" fmla="*/ 303755 w 607598"/>
              <a:gd name="connsiteY61" fmla="*/ 0 h 54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7598" h="542367">
                <a:moveTo>
                  <a:pt x="303781" y="364485"/>
                </a:moveTo>
                <a:cubicBezTo>
                  <a:pt x="310544" y="364474"/>
                  <a:pt x="317306" y="367962"/>
                  <a:pt x="320777" y="374981"/>
                </a:cubicBezTo>
                <a:lnTo>
                  <a:pt x="339196" y="412211"/>
                </a:lnTo>
                <a:lnTo>
                  <a:pt x="380305" y="418164"/>
                </a:lnTo>
                <a:cubicBezTo>
                  <a:pt x="395788" y="420386"/>
                  <a:pt x="402017" y="439489"/>
                  <a:pt x="390716" y="450418"/>
                </a:cubicBezTo>
                <a:lnTo>
                  <a:pt x="360996" y="479385"/>
                </a:lnTo>
                <a:lnTo>
                  <a:pt x="368026" y="520258"/>
                </a:lnTo>
                <a:cubicBezTo>
                  <a:pt x="370695" y="535807"/>
                  <a:pt x="354323" y="547358"/>
                  <a:pt x="340531" y="540161"/>
                </a:cubicBezTo>
                <a:lnTo>
                  <a:pt x="303781" y="520880"/>
                </a:lnTo>
                <a:lnTo>
                  <a:pt x="267031" y="540161"/>
                </a:lnTo>
                <a:cubicBezTo>
                  <a:pt x="253150" y="547447"/>
                  <a:pt x="236956" y="535630"/>
                  <a:pt x="239536" y="520258"/>
                </a:cubicBezTo>
                <a:lnTo>
                  <a:pt x="246566" y="479385"/>
                </a:lnTo>
                <a:lnTo>
                  <a:pt x="216846" y="450418"/>
                </a:lnTo>
                <a:cubicBezTo>
                  <a:pt x="205634" y="439489"/>
                  <a:pt x="211863" y="420386"/>
                  <a:pt x="227346" y="418164"/>
                </a:cubicBezTo>
                <a:lnTo>
                  <a:pt x="268455" y="412211"/>
                </a:lnTo>
                <a:lnTo>
                  <a:pt x="286785" y="374981"/>
                </a:lnTo>
                <a:cubicBezTo>
                  <a:pt x="290256" y="368006"/>
                  <a:pt x="297018" y="364497"/>
                  <a:pt x="303781" y="364485"/>
                </a:cubicBezTo>
                <a:close/>
                <a:moveTo>
                  <a:pt x="92694" y="364485"/>
                </a:moveTo>
                <a:cubicBezTo>
                  <a:pt x="99434" y="364474"/>
                  <a:pt x="106175" y="367962"/>
                  <a:pt x="109645" y="374981"/>
                </a:cubicBezTo>
                <a:lnTo>
                  <a:pt x="128064" y="412211"/>
                </a:lnTo>
                <a:lnTo>
                  <a:pt x="169173" y="418164"/>
                </a:lnTo>
                <a:cubicBezTo>
                  <a:pt x="184656" y="420386"/>
                  <a:pt x="190885" y="439489"/>
                  <a:pt x="179673" y="450418"/>
                </a:cubicBezTo>
                <a:lnTo>
                  <a:pt x="149953" y="479385"/>
                </a:lnTo>
                <a:lnTo>
                  <a:pt x="156894" y="520258"/>
                </a:lnTo>
                <a:cubicBezTo>
                  <a:pt x="159563" y="535807"/>
                  <a:pt x="143191" y="547358"/>
                  <a:pt x="129488" y="540161"/>
                </a:cubicBezTo>
                <a:lnTo>
                  <a:pt x="92649" y="520880"/>
                </a:lnTo>
                <a:lnTo>
                  <a:pt x="55899" y="540161"/>
                </a:lnTo>
                <a:cubicBezTo>
                  <a:pt x="42107" y="547447"/>
                  <a:pt x="25824" y="535630"/>
                  <a:pt x="28493" y="520258"/>
                </a:cubicBezTo>
                <a:lnTo>
                  <a:pt x="35434" y="479385"/>
                </a:lnTo>
                <a:lnTo>
                  <a:pt x="5714" y="450418"/>
                </a:lnTo>
                <a:cubicBezTo>
                  <a:pt x="-5498" y="439489"/>
                  <a:pt x="731" y="420386"/>
                  <a:pt x="16214" y="418164"/>
                </a:cubicBezTo>
                <a:lnTo>
                  <a:pt x="57323" y="412211"/>
                </a:lnTo>
                <a:lnTo>
                  <a:pt x="75742" y="374981"/>
                </a:lnTo>
                <a:cubicBezTo>
                  <a:pt x="79213" y="368006"/>
                  <a:pt x="85953" y="364497"/>
                  <a:pt x="92694" y="364485"/>
                </a:cubicBezTo>
                <a:close/>
                <a:moveTo>
                  <a:pt x="514886" y="364461"/>
                </a:moveTo>
                <a:cubicBezTo>
                  <a:pt x="513640" y="364461"/>
                  <a:pt x="526192" y="363483"/>
                  <a:pt x="531890" y="374948"/>
                </a:cubicBezTo>
                <a:lnTo>
                  <a:pt x="550317" y="412185"/>
                </a:lnTo>
                <a:lnTo>
                  <a:pt x="591357" y="418139"/>
                </a:lnTo>
                <a:cubicBezTo>
                  <a:pt x="606935" y="420361"/>
                  <a:pt x="613078" y="439468"/>
                  <a:pt x="601861" y="450400"/>
                </a:cubicBezTo>
                <a:lnTo>
                  <a:pt x="572128" y="479372"/>
                </a:lnTo>
                <a:lnTo>
                  <a:pt x="579161" y="520253"/>
                </a:lnTo>
                <a:cubicBezTo>
                  <a:pt x="581831" y="535805"/>
                  <a:pt x="565451" y="547358"/>
                  <a:pt x="551653" y="540160"/>
                </a:cubicBezTo>
                <a:lnTo>
                  <a:pt x="514886" y="520875"/>
                </a:lnTo>
                <a:lnTo>
                  <a:pt x="478120" y="540160"/>
                </a:lnTo>
                <a:cubicBezTo>
                  <a:pt x="464233" y="547447"/>
                  <a:pt x="447942" y="535627"/>
                  <a:pt x="450612" y="520253"/>
                </a:cubicBezTo>
                <a:lnTo>
                  <a:pt x="457645" y="479372"/>
                </a:lnTo>
                <a:lnTo>
                  <a:pt x="427912" y="450400"/>
                </a:lnTo>
                <a:cubicBezTo>
                  <a:pt x="416695" y="439468"/>
                  <a:pt x="422927" y="420361"/>
                  <a:pt x="438416" y="418139"/>
                </a:cubicBezTo>
                <a:lnTo>
                  <a:pt x="479545" y="412185"/>
                </a:lnTo>
                <a:lnTo>
                  <a:pt x="497883" y="374948"/>
                </a:lnTo>
                <a:cubicBezTo>
                  <a:pt x="501088" y="368549"/>
                  <a:pt x="507676" y="364461"/>
                  <a:pt x="514886" y="364461"/>
                </a:cubicBezTo>
                <a:close/>
                <a:moveTo>
                  <a:pt x="303790" y="181283"/>
                </a:moveTo>
                <a:cubicBezTo>
                  <a:pt x="384063" y="181283"/>
                  <a:pt x="449296" y="246442"/>
                  <a:pt x="449296" y="326624"/>
                </a:cubicBezTo>
                <a:cubicBezTo>
                  <a:pt x="449296" y="337025"/>
                  <a:pt x="440842" y="345559"/>
                  <a:pt x="430429" y="345559"/>
                </a:cubicBezTo>
                <a:lnTo>
                  <a:pt x="177240" y="345559"/>
                </a:lnTo>
                <a:cubicBezTo>
                  <a:pt x="166738" y="345559"/>
                  <a:pt x="158284" y="337025"/>
                  <a:pt x="158284" y="326624"/>
                </a:cubicBezTo>
                <a:cubicBezTo>
                  <a:pt x="158284" y="246442"/>
                  <a:pt x="223606" y="181283"/>
                  <a:pt x="303790" y="181283"/>
                </a:cubicBezTo>
                <a:close/>
                <a:moveTo>
                  <a:pt x="303755" y="0"/>
                </a:moveTo>
                <a:cubicBezTo>
                  <a:pt x="347112" y="0"/>
                  <a:pt x="382259" y="35100"/>
                  <a:pt x="382259" y="78398"/>
                </a:cubicBezTo>
                <a:cubicBezTo>
                  <a:pt x="382259" y="121696"/>
                  <a:pt x="347112" y="156796"/>
                  <a:pt x="303755" y="156796"/>
                </a:cubicBezTo>
                <a:cubicBezTo>
                  <a:pt x="260398" y="156796"/>
                  <a:pt x="225251" y="121696"/>
                  <a:pt x="225251" y="78398"/>
                </a:cubicBezTo>
                <a:cubicBezTo>
                  <a:pt x="225251" y="35100"/>
                  <a:pt x="260398" y="0"/>
                  <a:pt x="303755" y="0"/>
                </a:cubicBezTo>
                <a:close/>
              </a:path>
            </a:pathLst>
          </a:custGeom>
          <a:solidFill>
            <a:sysClr val="window" lastClr="FFFFFF"/>
          </a:solidFill>
          <a:ln w="12700" cap="flat" cmpd="sng" algn="ctr">
            <a:noFill/>
            <a:prstDash val="solid"/>
            <a:miter lim="800000"/>
          </a:ln>
          <a:effectLst>
            <a:outerShdw blurRad="508000" dist="254000" dir="5400000" algn="tl" rotWithShape="0">
              <a:prstClr val="black">
                <a:alpha val="20000"/>
              </a:prstClr>
            </a:outerShdw>
          </a:effectLst>
        </p:spPr>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Rectangle 21">
            <a:extLst>
              <a:ext uri="{FF2B5EF4-FFF2-40B4-BE49-F238E27FC236}">
                <a16:creationId xmlns:a16="http://schemas.microsoft.com/office/drawing/2014/main" id="{5BD2B41E-510C-4FAE-B483-89BCB6A0D785}"/>
              </a:ext>
            </a:extLst>
          </p:cNvPr>
          <p:cNvSpPr>
            <a:spLocks noChangeArrowheads="1"/>
          </p:cNvSpPr>
          <p:nvPr/>
        </p:nvSpPr>
        <p:spPr bwMode="auto">
          <a:xfrm>
            <a:off x="1967950" y="307721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Helvetica-Compressed" pitchFamily="64" charset="0"/>
                <a:ea typeface="MS PGothic" panose="020B0600070205080204" pitchFamily="34" charset="-128"/>
              </a:defRPr>
            </a:lvl1pPr>
            <a:lvl2pPr marL="37931725" indent="-37474525">
              <a:defRPr sz="2400" b="1">
                <a:solidFill>
                  <a:schemeClr val="tx1"/>
                </a:solidFill>
                <a:latin typeface="Helvetica-Compressed" pitchFamily="64" charset="0"/>
                <a:ea typeface="MS PGothic" panose="020B0600070205080204" pitchFamily="34" charset="-128"/>
              </a:defRPr>
            </a:lvl2pPr>
            <a:lvl3pPr>
              <a:defRPr sz="2400" b="1">
                <a:solidFill>
                  <a:schemeClr val="tx1"/>
                </a:solidFill>
                <a:latin typeface="Helvetica-Compressed" pitchFamily="64" charset="0"/>
                <a:ea typeface="MS PGothic" panose="020B0600070205080204" pitchFamily="34" charset="-128"/>
              </a:defRPr>
            </a:lvl3pPr>
            <a:lvl4pPr>
              <a:defRPr sz="2400" b="1">
                <a:solidFill>
                  <a:schemeClr val="tx1"/>
                </a:solidFill>
                <a:latin typeface="Helvetica-Compressed" pitchFamily="64" charset="0"/>
                <a:ea typeface="MS PGothic" panose="020B0600070205080204" pitchFamily="34" charset="-128"/>
              </a:defRPr>
            </a:lvl4pPr>
            <a:lvl5pPr>
              <a:defRPr sz="2400" b="1">
                <a:solidFill>
                  <a:schemeClr val="tx1"/>
                </a:solidFill>
                <a:latin typeface="Helvetica-Compressed" pitchFamily="64" charset="0"/>
                <a:ea typeface="MS PGothic"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9pPr>
          </a:lstStyle>
          <a:p>
            <a:pPr algn="ctr"/>
            <a:r>
              <a:rPr lang="zh-CN" altLang="en-US" sz="2000" b="0" noProof="1">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输入文字</a:t>
            </a:r>
            <a:endParaRPr lang="en-US" altLang="id-ID" sz="2000" b="0" dirty="0">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14" name="Rectangle 22">
            <a:extLst>
              <a:ext uri="{FF2B5EF4-FFF2-40B4-BE49-F238E27FC236}">
                <a16:creationId xmlns:a16="http://schemas.microsoft.com/office/drawing/2014/main" id="{E312B06A-D196-4FB9-B840-6BAE0419C7BF}"/>
              </a:ext>
            </a:extLst>
          </p:cNvPr>
          <p:cNvSpPr>
            <a:spLocks noChangeArrowheads="1"/>
          </p:cNvSpPr>
          <p:nvPr/>
        </p:nvSpPr>
        <p:spPr bwMode="auto">
          <a:xfrm>
            <a:off x="5611814" y="30714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Helvetica-Compressed" pitchFamily="64" charset="0"/>
                <a:ea typeface="MS PGothic" panose="020B0600070205080204" pitchFamily="34" charset="-128"/>
              </a:defRPr>
            </a:lvl1pPr>
            <a:lvl2pPr marL="37931725" indent="-37474525">
              <a:defRPr sz="2400" b="1">
                <a:solidFill>
                  <a:schemeClr val="tx1"/>
                </a:solidFill>
                <a:latin typeface="Helvetica-Compressed" pitchFamily="64" charset="0"/>
                <a:ea typeface="MS PGothic" panose="020B0600070205080204" pitchFamily="34" charset="-128"/>
              </a:defRPr>
            </a:lvl2pPr>
            <a:lvl3pPr>
              <a:defRPr sz="2400" b="1">
                <a:solidFill>
                  <a:schemeClr val="tx1"/>
                </a:solidFill>
                <a:latin typeface="Helvetica-Compressed" pitchFamily="64" charset="0"/>
                <a:ea typeface="MS PGothic" panose="020B0600070205080204" pitchFamily="34" charset="-128"/>
              </a:defRPr>
            </a:lvl3pPr>
            <a:lvl4pPr>
              <a:defRPr sz="2400" b="1">
                <a:solidFill>
                  <a:schemeClr val="tx1"/>
                </a:solidFill>
                <a:latin typeface="Helvetica-Compressed" pitchFamily="64" charset="0"/>
                <a:ea typeface="MS PGothic" panose="020B0600070205080204" pitchFamily="34" charset="-128"/>
              </a:defRPr>
            </a:lvl4pPr>
            <a:lvl5pPr>
              <a:defRPr sz="2400" b="1">
                <a:solidFill>
                  <a:schemeClr val="tx1"/>
                </a:solidFill>
                <a:latin typeface="Helvetica-Compressed" pitchFamily="64" charset="0"/>
                <a:ea typeface="MS PGothic"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9pPr>
          </a:lstStyle>
          <a:p>
            <a:pPr algn="ctr"/>
            <a:r>
              <a:rPr lang="zh-CN" altLang="en-US" sz="2000" b="0" noProof="1">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输入文字</a:t>
            </a:r>
            <a:endParaRPr lang="en-US" altLang="id-ID" sz="2000" b="0" dirty="0">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15" name="Rectangle 23">
            <a:extLst>
              <a:ext uri="{FF2B5EF4-FFF2-40B4-BE49-F238E27FC236}">
                <a16:creationId xmlns:a16="http://schemas.microsoft.com/office/drawing/2014/main" id="{41ADDEB9-665B-492D-869A-6F5538DCF632}"/>
              </a:ext>
            </a:extLst>
          </p:cNvPr>
          <p:cNvSpPr>
            <a:spLocks noChangeArrowheads="1"/>
          </p:cNvSpPr>
          <p:nvPr/>
        </p:nvSpPr>
        <p:spPr bwMode="auto">
          <a:xfrm>
            <a:off x="9359076" y="3088096"/>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Helvetica-Compressed" pitchFamily="64" charset="0"/>
                <a:ea typeface="MS PGothic" panose="020B0600070205080204" pitchFamily="34" charset="-128"/>
              </a:defRPr>
            </a:lvl1pPr>
            <a:lvl2pPr marL="37931725" indent="-37474525">
              <a:defRPr sz="2400" b="1">
                <a:solidFill>
                  <a:schemeClr val="tx1"/>
                </a:solidFill>
                <a:latin typeface="Helvetica-Compressed" pitchFamily="64" charset="0"/>
                <a:ea typeface="MS PGothic" panose="020B0600070205080204" pitchFamily="34" charset="-128"/>
              </a:defRPr>
            </a:lvl2pPr>
            <a:lvl3pPr>
              <a:defRPr sz="2400" b="1">
                <a:solidFill>
                  <a:schemeClr val="tx1"/>
                </a:solidFill>
                <a:latin typeface="Helvetica-Compressed" pitchFamily="64" charset="0"/>
                <a:ea typeface="MS PGothic" panose="020B0600070205080204" pitchFamily="34" charset="-128"/>
              </a:defRPr>
            </a:lvl3pPr>
            <a:lvl4pPr>
              <a:defRPr sz="2400" b="1">
                <a:solidFill>
                  <a:schemeClr val="tx1"/>
                </a:solidFill>
                <a:latin typeface="Helvetica-Compressed" pitchFamily="64" charset="0"/>
                <a:ea typeface="MS PGothic" panose="020B0600070205080204" pitchFamily="34" charset="-128"/>
              </a:defRPr>
            </a:lvl4pPr>
            <a:lvl5pPr>
              <a:defRPr sz="2400" b="1">
                <a:solidFill>
                  <a:schemeClr val="tx1"/>
                </a:solidFill>
                <a:latin typeface="Helvetica-Compressed" pitchFamily="64" charset="0"/>
                <a:ea typeface="MS PGothic" panose="020B0600070205080204" pitchFamily="34" charset="-128"/>
              </a:defRPr>
            </a:lvl5pPr>
            <a:lvl6pPr marL="4572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6pPr>
            <a:lvl7pPr marL="9144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7pPr>
            <a:lvl8pPr marL="13716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8pPr>
            <a:lvl9pPr marL="1828800" eaLnBrk="0" fontAlgn="base" hangingPunct="0">
              <a:spcBef>
                <a:spcPct val="0"/>
              </a:spcBef>
              <a:spcAft>
                <a:spcPct val="0"/>
              </a:spcAft>
              <a:defRPr sz="2400" b="1">
                <a:solidFill>
                  <a:schemeClr val="tx1"/>
                </a:solidFill>
                <a:latin typeface="Helvetica-Compressed" pitchFamily="64" charset="0"/>
                <a:ea typeface="MS PGothic" panose="020B0600070205080204" pitchFamily="34" charset="-128"/>
              </a:defRPr>
            </a:lvl9pPr>
          </a:lstStyle>
          <a:p>
            <a:pPr algn="ctr"/>
            <a:r>
              <a:rPr lang="zh-CN" altLang="en-US" sz="2000" b="0" noProof="1">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rPr>
              <a:t>输入文字</a:t>
            </a:r>
            <a:endParaRPr lang="en-US" altLang="id-ID" sz="2000" b="0" dirty="0">
              <a:solidFill>
                <a:prstClr val="white"/>
              </a:solidFill>
              <a:latin typeface="Arial" panose="020B0604020202020204" pitchFamily="34" charset="0"/>
              <a:ea typeface="思源黑体 CN Medium" panose="020B0600000000000000" pitchFamily="34" charset="-122"/>
              <a:cs typeface="Arial" panose="020B0604020202020204" pitchFamily="34" charset="0"/>
              <a:sym typeface="Arial" panose="020B0604020202020204" pitchFamily="34" charset="0"/>
            </a:endParaRPr>
          </a:p>
        </p:txBody>
      </p:sp>
      <p:sp>
        <p:nvSpPr>
          <p:cNvPr id="16" name="Text Placeholder 32">
            <a:extLst>
              <a:ext uri="{FF2B5EF4-FFF2-40B4-BE49-F238E27FC236}">
                <a16:creationId xmlns:a16="http://schemas.microsoft.com/office/drawing/2014/main" id="{C2DA4C8E-E862-42A8-A310-AB9C33E3D21C}"/>
              </a:ext>
            </a:extLst>
          </p:cNvPr>
          <p:cNvSpPr txBox="1"/>
          <p:nvPr/>
        </p:nvSpPr>
        <p:spPr>
          <a:xfrm>
            <a:off x="1605241" y="4562167"/>
            <a:ext cx="2175452" cy="7983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200" kern="0" dirty="0">
                <a:latin typeface="思源黑体 CN Normal" panose="020B0400000000000000" pitchFamily="34" charset="-122"/>
                <a:ea typeface="思源黑体 CN Normal" panose="020B0400000000000000" pitchFamily="34" charset="-122"/>
                <a:sym typeface="Arial" panose="020B0604020202020204" pitchFamily="34" charset="0"/>
              </a:rPr>
              <a:t>单击输入文字单击输入文字单击输入文字单击输入文字单击输入文字单击输入文字</a:t>
            </a:r>
          </a:p>
        </p:txBody>
      </p:sp>
      <p:sp>
        <p:nvSpPr>
          <p:cNvPr id="17" name="Text Placeholder 32">
            <a:extLst>
              <a:ext uri="{FF2B5EF4-FFF2-40B4-BE49-F238E27FC236}">
                <a16:creationId xmlns:a16="http://schemas.microsoft.com/office/drawing/2014/main" id="{ACDDE97D-15AB-44F4-BAF6-4A651D80C58B}"/>
              </a:ext>
            </a:extLst>
          </p:cNvPr>
          <p:cNvSpPr txBox="1"/>
          <p:nvPr/>
        </p:nvSpPr>
        <p:spPr>
          <a:xfrm>
            <a:off x="5008837" y="4562167"/>
            <a:ext cx="2175452" cy="7983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200" kern="0" dirty="0">
                <a:latin typeface="思源黑体 CN Normal" panose="020B0400000000000000" pitchFamily="34" charset="-122"/>
                <a:ea typeface="思源黑体 CN Normal" panose="020B0400000000000000" pitchFamily="34" charset="-122"/>
                <a:sym typeface="Arial" panose="020B0604020202020204" pitchFamily="34" charset="0"/>
              </a:rPr>
              <a:t>单击输入文字单击输入文字单击输入文字单击输入文字单击输入文字单击输入文字</a:t>
            </a:r>
          </a:p>
        </p:txBody>
      </p:sp>
      <p:sp>
        <p:nvSpPr>
          <p:cNvPr id="18" name="Text Placeholder 32">
            <a:extLst>
              <a:ext uri="{FF2B5EF4-FFF2-40B4-BE49-F238E27FC236}">
                <a16:creationId xmlns:a16="http://schemas.microsoft.com/office/drawing/2014/main" id="{F005FCE8-4B57-4E30-99C2-27613FF2A4C2}"/>
              </a:ext>
            </a:extLst>
          </p:cNvPr>
          <p:cNvSpPr txBox="1"/>
          <p:nvPr/>
        </p:nvSpPr>
        <p:spPr>
          <a:xfrm>
            <a:off x="8412433" y="4562167"/>
            <a:ext cx="2175452" cy="79836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1200" kern="0" dirty="0">
                <a:latin typeface="思源黑体 CN Normal" panose="020B0400000000000000" pitchFamily="34" charset="-122"/>
                <a:ea typeface="思源黑体 CN Normal" panose="020B0400000000000000" pitchFamily="34" charset="-122"/>
                <a:sym typeface="Arial" panose="020B0604020202020204" pitchFamily="34" charset="0"/>
              </a:rPr>
              <a:t>单击输入文字单击输入文字单击输入文字单击输入文字单击输入文字单击输入文字</a:t>
            </a:r>
          </a:p>
        </p:txBody>
      </p:sp>
      <p:cxnSp>
        <p:nvCxnSpPr>
          <p:cNvPr id="19" name="直接连接符 18">
            <a:extLst>
              <a:ext uri="{FF2B5EF4-FFF2-40B4-BE49-F238E27FC236}">
                <a16:creationId xmlns:a16="http://schemas.microsoft.com/office/drawing/2014/main" id="{888FC6BA-2100-4C2D-BB1E-FB0C62614906}"/>
              </a:ext>
            </a:extLst>
          </p:cNvPr>
          <p:cNvCxnSpPr/>
          <p:nvPr/>
        </p:nvCxnSpPr>
        <p:spPr>
          <a:xfrm>
            <a:off x="4394765" y="4184499"/>
            <a:ext cx="0" cy="1482510"/>
          </a:xfrm>
          <a:prstGeom prst="line">
            <a:avLst/>
          </a:prstGeom>
          <a:noFill/>
          <a:ln w="3175" cap="rnd" cmpd="sng" algn="ctr">
            <a:solidFill>
              <a:sysClr val="window" lastClr="FFFFFF">
                <a:lumMod val="75000"/>
              </a:sysClr>
            </a:solidFill>
            <a:prstDash val="solid"/>
            <a:round/>
          </a:ln>
          <a:effectLst/>
        </p:spPr>
      </p:cxnSp>
      <p:cxnSp>
        <p:nvCxnSpPr>
          <p:cNvPr id="20" name="直接连接符 19">
            <a:extLst>
              <a:ext uri="{FF2B5EF4-FFF2-40B4-BE49-F238E27FC236}">
                <a16:creationId xmlns:a16="http://schemas.microsoft.com/office/drawing/2014/main" id="{63A5EB9C-2601-415F-ABD0-B8BC9537732B}"/>
              </a:ext>
            </a:extLst>
          </p:cNvPr>
          <p:cNvCxnSpPr/>
          <p:nvPr/>
        </p:nvCxnSpPr>
        <p:spPr>
          <a:xfrm>
            <a:off x="7798361" y="4184499"/>
            <a:ext cx="0" cy="1482510"/>
          </a:xfrm>
          <a:prstGeom prst="line">
            <a:avLst/>
          </a:prstGeom>
          <a:noFill/>
          <a:ln w="3175" cap="rnd" cmpd="sng" algn="ctr">
            <a:solidFill>
              <a:sysClr val="window" lastClr="FFFFFF">
                <a:lumMod val="75000"/>
              </a:sysClr>
            </a:solidFill>
            <a:prstDash val="solid"/>
            <a:round/>
          </a:ln>
          <a:effectLst/>
        </p:spPr>
      </p:cxnSp>
      <p:sp>
        <p:nvSpPr>
          <p:cNvPr id="42" name="矩形 41">
            <a:extLst>
              <a:ext uri="{FF2B5EF4-FFF2-40B4-BE49-F238E27FC236}">
                <a16:creationId xmlns:a16="http://schemas.microsoft.com/office/drawing/2014/main" id="{0A66C435-981D-48CE-B6D0-7F82A7C87E7D}"/>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Tree>
    <p:extLst>
      <p:ext uri="{BB962C8B-B14F-4D97-AF65-F5344CB8AC3E}">
        <p14:creationId xmlns:p14="http://schemas.microsoft.com/office/powerpoint/2010/main" val="32559722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FE2385D-E59B-4218-84BB-8BFDFB974E1C}"/>
              </a:ext>
            </a:extLst>
          </p:cNvPr>
          <p:cNvGrpSpPr/>
          <p:nvPr/>
        </p:nvGrpSpPr>
        <p:grpSpPr>
          <a:xfrm>
            <a:off x="857885" y="1746250"/>
            <a:ext cx="10329545" cy="3587115"/>
            <a:chOff x="857885" y="1746250"/>
            <a:chExt cx="10329545" cy="3587115"/>
          </a:xfrm>
        </p:grpSpPr>
        <p:cxnSp>
          <p:nvCxnSpPr>
            <p:cNvPr id="3" name="直接连接符 2">
              <a:extLst>
                <a:ext uri="{FF2B5EF4-FFF2-40B4-BE49-F238E27FC236}">
                  <a16:creationId xmlns:a16="http://schemas.microsoft.com/office/drawing/2014/main" id="{9002C002-4A36-4DD2-A0AD-01C58869E6BE}"/>
                </a:ext>
              </a:extLst>
            </p:cNvPr>
            <p:cNvCxnSpPr/>
            <p:nvPr/>
          </p:nvCxnSpPr>
          <p:spPr>
            <a:xfrm>
              <a:off x="1070129" y="3590574"/>
              <a:ext cx="9979880" cy="2241"/>
            </a:xfrm>
            <a:prstGeom prst="line">
              <a:avLst/>
            </a:prstGeom>
            <a:noFill/>
            <a:ln w="19050" cap="flat" cmpd="sng" algn="ctr">
              <a:solidFill>
                <a:schemeClr val="bg1">
                  <a:lumMod val="75000"/>
                </a:schemeClr>
              </a:solidFill>
              <a:prstDash val="solid"/>
              <a:miter lim="800000"/>
              <a:headEnd type="oval" w="lg" len="lg"/>
              <a:tailEnd type="oval" w="lg" len="lg"/>
            </a:ln>
            <a:effectLst/>
          </p:spPr>
        </p:cxnSp>
        <p:cxnSp>
          <p:nvCxnSpPr>
            <p:cNvPr id="4" name="直接连接符 3">
              <a:extLst>
                <a:ext uri="{FF2B5EF4-FFF2-40B4-BE49-F238E27FC236}">
                  <a16:creationId xmlns:a16="http://schemas.microsoft.com/office/drawing/2014/main" id="{5F5E4659-0E27-45DD-944C-4B2961B48DF3}"/>
                </a:ext>
              </a:extLst>
            </p:cNvPr>
            <p:cNvCxnSpPr/>
            <p:nvPr/>
          </p:nvCxnSpPr>
          <p:spPr>
            <a:xfrm rot="5400000" flipH="1" flipV="1">
              <a:off x="1774479" y="3189586"/>
              <a:ext cx="806454" cy="2241"/>
            </a:xfrm>
            <a:prstGeom prst="line">
              <a:avLst/>
            </a:prstGeom>
            <a:noFill/>
            <a:ln w="19050" cap="flat" cmpd="sng" algn="ctr">
              <a:solidFill>
                <a:schemeClr val="bg1">
                  <a:lumMod val="75000"/>
                </a:schemeClr>
              </a:solidFill>
              <a:prstDash val="solid"/>
              <a:miter lim="800000"/>
              <a:headEnd type="oval"/>
            </a:ln>
            <a:effectLst/>
          </p:spPr>
        </p:cxnSp>
        <p:sp>
          <p:nvSpPr>
            <p:cNvPr id="5" name="矩形: 对角圆角 3">
              <a:extLst>
                <a:ext uri="{FF2B5EF4-FFF2-40B4-BE49-F238E27FC236}">
                  <a16:creationId xmlns:a16="http://schemas.microsoft.com/office/drawing/2014/main" id="{55CC5682-58EB-495A-ABEB-820985F29B2D}"/>
                </a:ext>
              </a:extLst>
            </p:cNvPr>
            <p:cNvSpPr/>
            <p:nvPr/>
          </p:nvSpPr>
          <p:spPr>
            <a:xfrm>
              <a:off x="1831032" y="2068644"/>
              <a:ext cx="693350" cy="693348"/>
            </a:xfrm>
            <a:prstGeom prst="round2DiagRect">
              <a:avLst/>
            </a:prstGeom>
            <a:solidFill>
              <a:srgbClr val="C86142"/>
            </a:solidFill>
            <a:ln w="38100">
              <a:noFill/>
            </a:ln>
            <a:effectLst>
              <a:outerShdw blurRad="152400" dist="76200" dir="2700000" algn="tl" rotWithShape="0">
                <a:srgbClr val="20307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01</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cxnSp>
          <p:nvCxnSpPr>
            <p:cNvPr id="6" name="直接连接符 5">
              <a:extLst>
                <a:ext uri="{FF2B5EF4-FFF2-40B4-BE49-F238E27FC236}">
                  <a16:creationId xmlns:a16="http://schemas.microsoft.com/office/drawing/2014/main" id="{9E6571C4-8D62-4449-963B-35C351806B5D}"/>
                </a:ext>
              </a:extLst>
            </p:cNvPr>
            <p:cNvCxnSpPr/>
            <p:nvPr/>
          </p:nvCxnSpPr>
          <p:spPr>
            <a:xfrm rot="5400000" flipH="1" flipV="1">
              <a:off x="3696911" y="3994923"/>
              <a:ext cx="806455" cy="2241"/>
            </a:xfrm>
            <a:prstGeom prst="line">
              <a:avLst/>
            </a:prstGeom>
            <a:noFill/>
            <a:ln w="19050" cap="flat" cmpd="sng" algn="ctr">
              <a:solidFill>
                <a:schemeClr val="bg1">
                  <a:lumMod val="75000"/>
                </a:schemeClr>
              </a:solidFill>
              <a:prstDash val="solid"/>
              <a:miter lim="800000"/>
              <a:headEnd type="none"/>
              <a:tailEnd type="oval"/>
            </a:ln>
            <a:effectLst/>
          </p:spPr>
        </p:cxnSp>
        <p:sp>
          <p:nvSpPr>
            <p:cNvPr id="7" name="矩形: 对角圆角 5">
              <a:extLst>
                <a:ext uri="{FF2B5EF4-FFF2-40B4-BE49-F238E27FC236}">
                  <a16:creationId xmlns:a16="http://schemas.microsoft.com/office/drawing/2014/main" id="{BB738A9E-2146-48D8-91D1-B35B33679686}"/>
                </a:ext>
              </a:extLst>
            </p:cNvPr>
            <p:cNvSpPr/>
            <p:nvPr/>
          </p:nvSpPr>
          <p:spPr>
            <a:xfrm>
              <a:off x="3753464" y="4419180"/>
              <a:ext cx="693350" cy="693348"/>
            </a:xfrm>
            <a:prstGeom prst="round2DiagRect">
              <a:avLst/>
            </a:prstGeom>
            <a:solidFill>
              <a:srgbClr val="E49E3F"/>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02</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cxnSp>
          <p:nvCxnSpPr>
            <p:cNvPr id="8" name="直接连接符 7">
              <a:extLst>
                <a:ext uri="{FF2B5EF4-FFF2-40B4-BE49-F238E27FC236}">
                  <a16:creationId xmlns:a16="http://schemas.microsoft.com/office/drawing/2014/main" id="{798FF277-A335-4D34-8E9C-861174A6777A}"/>
                </a:ext>
              </a:extLst>
            </p:cNvPr>
            <p:cNvCxnSpPr/>
            <p:nvPr/>
          </p:nvCxnSpPr>
          <p:spPr>
            <a:xfrm rot="5400000" flipH="1" flipV="1">
              <a:off x="5619342" y="3189586"/>
              <a:ext cx="806454" cy="2241"/>
            </a:xfrm>
            <a:prstGeom prst="line">
              <a:avLst/>
            </a:prstGeom>
            <a:noFill/>
            <a:ln w="19050" cap="flat" cmpd="sng" algn="ctr">
              <a:solidFill>
                <a:schemeClr val="bg1">
                  <a:lumMod val="75000"/>
                </a:schemeClr>
              </a:solidFill>
              <a:prstDash val="solid"/>
              <a:miter lim="800000"/>
              <a:headEnd type="oval"/>
            </a:ln>
            <a:effectLst/>
          </p:spPr>
        </p:cxnSp>
        <p:sp>
          <p:nvSpPr>
            <p:cNvPr id="9" name="矩形: 对角圆角 7">
              <a:extLst>
                <a:ext uri="{FF2B5EF4-FFF2-40B4-BE49-F238E27FC236}">
                  <a16:creationId xmlns:a16="http://schemas.microsoft.com/office/drawing/2014/main" id="{7F45BF4F-580A-4166-8F24-C2E8D6575D38}"/>
                </a:ext>
              </a:extLst>
            </p:cNvPr>
            <p:cNvSpPr/>
            <p:nvPr/>
          </p:nvSpPr>
          <p:spPr>
            <a:xfrm>
              <a:off x="5675895" y="2068644"/>
              <a:ext cx="693350" cy="693348"/>
            </a:xfrm>
            <a:prstGeom prst="round2DiagRect">
              <a:avLst/>
            </a:prstGeom>
            <a:solidFill>
              <a:srgbClr val="C8614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03</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cxnSp>
          <p:nvCxnSpPr>
            <p:cNvPr id="10" name="直接连接符 9">
              <a:extLst>
                <a:ext uri="{FF2B5EF4-FFF2-40B4-BE49-F238E27FC236}">
                  <a16:creationId xmlns:a16="http://schemas.microsoft.com/office/drawing/2014/main" id="{8071F300-1559-4A1A-91CE-2899EE8E09DE}"/>
                </a:ext>
              </a:extLst>
            </p:cNvPr>
            <p:cNvCxnSpPr/>
            <p:nvPr/>
          </p:nvCxnSpPr>
          <p:spPr>
            <a:xfrm rot="5400000" flipH="1" flipV="1">
              <a:off x="7541773" y="3994923"/>
              <a:ext cx="806455" cy="2241"/>
            </a:xfrm>
            <a:prstGeom prst="line">
              <a:avLst/>
            </a:prstGeom>
            <a:noFill/>
            <a:ln w="19050" cap="flat" cmpd="sng" algn="ctr">
              <a:solidFill>
                <a:schemeClr val="bg1">
                  <a:lumMod val="75000"/>
                </a:schemeClr>
              </a:solidFill>
              <a:prstDash val="solid"/>
              <a:miter lim="800000"/>
              <a:headEnd type="none"/>
              <a:tailEnd type="oval"/>
            </a:ln>
            <a:effectLst/>
          </p:spPr>
        </p:cxnSp>
        <p:sp>
          <p:nvSpPr>
            <p:cNvPr id="11" name="矩形: 对角圆角 9">
              <a:extLst>
                <a:ext uri="{FF2B5EF4-FFF2-40B4-BE49-F238E27FC236}">
                  <a16:creationId xmlns:a16="http://schemas.microsoft.com/office/drawing/2014/main" id="{E6ADE462-7BC5-46B4-BB79-0B35AC6D62D9}"/>
                </a:ext>
              </a:extLst>
            </p:cNvPr>
            <p:cNvSpPr/>
            <p:nvPr/>
          </p:nvSpPr>
          <p:spPr>
            <a:xfrm>
              <a:off x="7598326" y="4419180"/>
              <a:ext cx="693350" cy="693348"/>
            </a:xfrm>
            <a:prstGeom prst="round2DiagRect">
              <a:avLst/>
            </a:prstGeom>
            <a:solidFill>
              <a:srgbClr val="E49E3F"/>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04</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cxnSp>
          <p:nvCxnSpPr>
            <p:cNvPr id="12" name="直接连接符 11">
              <a:extLst>
                <a:ext uri="{FF2B5EF4-FFF2-40B4-BE49-F238E27FC236}">
                  <a16:creationId xmlns:a16="http://schemas.microsoft.com/office/drawing/2014/main" id="{BAE4BAFB-666A-434F-82CF-A73D837D3CAE}"/>
                </a:ext>
              </a:extLst>
            </p:cNvPr>
            <p:cNvCxnSpPr/>
            <p:nvPr/>
          </p:nvCxnSpPr>
          <p:spPr>
            <a:xfrm rot="5400000" flipH="1" flipV="1">
              <a:off x="9464204" y="3189586"/>
              <a:ext cx="806454" cy="2241"/>
            </a:xfrm>
            <a:prstGeom prst="line">
              <a:avLst/>
            </a:prstGeom>
            <a:noFill/>
            <a:ln w="19050" cap="flat" cmpd="sng" algn="ctr">
              <a:solidFill>
                <a:schemeClr val="bg1">
                  <a:lumMod val="75000"/>
                </a:schemeClr>
              </a:solidFill>
              <a:prstDash val="solid"/>
              <a:miter lim="800000"/>
              <a:headEnd type="oval"/>
            </a:ln>
            <a:effectLst/>
          </p:spPr>
        </p:cxnSp>
        <p:sp>
          <p:nvSpPr>
            <p:cNvPr id="13" name="矩形: 对角圆角 11">
              <a:extLst>
                <a:ext uri="{FF2B5EF4-FFF2-40B4-BE49-F238E27FC236}">
                  <a16:creationId xmlns:a16="http://schemas.microsoft.com/office/drawing/2014/main" id="{755B8FE4-9B4A-4233-B46F-1E954190077F}"/>
                </a:ext>
              </a:extLst>
            </p:cNvPr>
            <p:cNvSpPr/>
            <p:nvPr/>
          </p:nvSpPr>
          <p:spPr>
            <a:xfrm>
              <a:off x="9520757" y="2068644"/>
              <a:ext cx="693350" cy="693348"/>
            </a:xfrm>
            <a:prstGeom prst="round2DiagRect">
              <a:avLst/>
            </a:prstGeom>
            <a:solidFill>
              <a:srgbClr val="C86142"/>
            </a:solidFill>
            <a:ln w="38100">
              <a:noFill/>
            </a:ln>
            <a:effectLst>
              <a:outerShdw blurRad="152400" dist="76200" dir="2700000" algn="tl" rotWithShape="0">
                <a:srgbClr val="20307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rPr>
                <a:t>05</a:t>
              </a:r>
              <a:endParaRPr kumimoji="1" lang="zh-CN" altLang="en-US" sz="1600" dirty="0">
                <a:solidFill>
                  <a:schemeClr val="bg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14" name="矩形 13">
              <a:extLst>
                <a:ext uri="{FF2B5EF4-FFF2-40B4-BE49-F238E27FC236}">
                  <a16:creationId xmlns:a16="http://schemas.microsoft.com/office/drawing/2014/main" id="{39F6C53F-3E53-440C-B82A-EB0818A8D940}"/>
                </a:ext>
              </a:extLst>
            </p:cNvPr>
            <p:cNvSpPr/>
            <p:nvPr/>
          </p:nvSpPr>
          <p:spPr>
            <a:xfrm>
              <a:off x="2780665" y="1746250"/>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sp>
          <p:nvSpPr>
            <p:cNvPr id="15" name="矩形 14">
              <a:extLst>
                <a:ext uri="{FF2B5EF4-FFF2-40B4-BE49-F238E27FC236}">
                  <a16:creationId xmlns:a16="http://schemas.microsoft.com/office/drawing/2014/main" id="{A3545FC2-2D33-4694-95CC-89B2312FC5A1}"/>
                </a:ext>
              </a:extLst>
            </p:cNvPr>
            <p:cNvSpPr/>
            <p:nvPr/>
          </p:nvSpPr>
          <p:spPr>
            <a:xfrm>
              <a:off x="6624955" y="1746885"/>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sp>
          <p:nvSpPr>
            <p:cNvPr id="16" name="矩形 15">
              <a:extLst>
                <a:ext uri="{FF2B5EF4-FFF2-40B4-BE49-F238E27FC236}">
                  <a16:creationId xmlns:a16="http://schemas.microsoft.com/office/drawing/2014/main" id="{774387F7-A766-428A-8D52-400B7D3D6835}"/>
                </a:ext>
              </a:extLst>
            </p:cNvPr>
            <p:cNvSpPr/>
            <p:nvPr/>
          </p:nvSpPr>
          <p:spPr>
            <a:xfrm>
              <a:off x="857885" y="3994785"/>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sp>
          <p:nvSpPr>
            <p:cNvPr id="17" name="矩形 16">
              <a:extLst>
                <a:ext uri="{FF2B5EF4-FFF2-40B4-BE49-F238E27FC236}">
                  <a16:creationId xmlns:a16="http://schemas.microsoft.com/office/drawing/2014/main" id="{B0E2DDE3-D484-4C76-A8E1-49801A774CF2}"/>
                </a:ext>
              </a:extLst>
            </p:cNvPr>
            <p:cNvSpPr/>
            <p:nvPr/>
          </p:nvSpPr>
          <p:spPr>
            <a:xfrm>
              <a:off x="4702175" y="3995420"/>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sp>
          <p:nvSpPr>
            <p:cNvPr id="18" name="矩形 17">
              <a:extLst>
                <a:ext uri="{FF2B5EF4-FFF2-40B4-BE49-F238E27FC236}">
                  <a16:creationId xmlns:a16="http://schemas.microsoft.com/office/drawing/2014/main" id="{282FE792-18D3-442D-95F8-FE1D0172D6B8}"/>
                </a:ext>
              </a:extLst>
            </p:cNvPr>
            <p:cNvSpPr/>
            <p:nvPr/>
          </p:nvSpPr>
          <p:spPr>
            <a:xfrm>
              <a:off x="8547735" y="3994785"/>
              <a:ext cx="2639695" cy="1337945"/>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思源宋体 CN Heavy" panose="02020900000000000000" charset="-122"/>
                </a:rPr>
                <a:t>添加标题</a:t>
              </a: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rPr>
                <a:t>请在此处添加具体内容，文字尽量言简意赅，简单说明即可，不必过于繁琐，感谢您的使用。</a:t>
              </a:r>
            </a:p>
          </p:txBody>
        </p:sp>
      </p:grpSp>
      <p:sp>
        <p:nvSpPr>
          <p:cNvPr id="19" name="矩形 18">
            <a:extLst>
              <a:ext uri="{FF2B5EF4-FFF2-40B4-BE49-F238E27FC236}">
                <a16:creationId xmlns:a16="http://schemas.microsoft.com/office/drawing/2014/main" id="{65FAE9BF-7A9B-4EA3-91D6-A6B01E5B9709}"/>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Tree>
    <p:extLst>
      <p:ext uri="{BB962C8B-B14F-4D97-AF65-F5344CB8AC3E}">
        <p14:creationId xmlns:p14="http://schemas.microsoft.com/office/powerpoint/2010/main" val="30466393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8A6FF68-6E4B-4926-AF5B-CD2AAAA9BDBF}"/>
              </a:ext>
            </a:extLst>
          </p:cNvPr>
          <p:cNvGrpSpPr/>
          <p:nvPr/>
        </p:nvGrpSpPr>
        <p:grpSpPr>
          <a:xfrm>
            <a:off x="3116819" y="2820896"/>
            <a:ext cx="1699087" cy="1699087"/>
            <a:chOff x="3247445" y="2820896"/>
            <a:chExt cx="1699087" cy="1699087"/>
          </a:xfrm>
        </p:grpSpPr>
        <p:sp>
          <p:nvSpPr>
            <p:cNvPr id="29" name="椭圆 28">
              <a:extLst>
                <a:ext uri="{FF2B5EF4-FFF2-40B4-BE49-F238E27FC236}">
                  <a16:creationId xmlns:a16="http://schemas.microsoft.com/office/drawing/2014/main" id="{8D43390F-53D4-40A6-991A-A584BDCF4DF8}"/>
                </a:ext>
              </a:extLst>
            </p:cNvPr>
            <p:cNvSpPr/>
            <p:nvPr/>
          </p:nvSpPr>
          <p:spPr>
            <a:xfrm>
              <a:off x="3247445" y="2820896"/>
              <a:ext cx="1699087" cy="1699087"/>
            </a:xfrm>
            <a:prstGeom prst="ellipse">
              <a:avLst/>
            </a:prstGeom>
            <a:noFill/>
            <a:ln w="12700" cap="flat" cmpd="sng" algn="ctr">
              <a:solidFill>
                <a:schemeClr val="bg1">
                  <a:lumMod val="75000"/>
                </a:schemeClr>
              </a:solidFill>
              <a:prstDash val="solid"/>
              <a:miter lim="800000"/>
            </a:ln>
            <a:effectLst/>
          </p:spPr>
          <p:txBody>
            <a:bodyPr rtlCol="0" anchor="ctr"/>
            <a:lstStyle/>
            <a:p>
              <a:pPr algn="ctr"/>
              <a:endParaRPr lang="zh-CN" altLang="en-US" kern="0" dirty="0">
                <a:solidFill>
                  <a:prstClr val="white"/>
                </a:solidFill>
                <a:latin typeface="思源黑体" panose="020B0400000000000000" pitchFamily="34" charset="-122"/>
                <a:ea typeface="思源黑体" panose="020B0400000000000000" pitchFamily="34" charset="-122"/>
              </a:endParaRPr>
            </a:p>
          </p:txBody>
        </p:sp>
        <p:sp>
          <p:nvSpPr>
            <p:cNvPr id="30" name="Freeform 8">
              <a:extLst>
                <a:ext uri="{FF2B5EF4-FFF2-40B4-BE49-F238E27FC236}">
                  <a16:creationId xmlns:a16="http://schemas.microsoft.com/office/drawing/2014/main" id="{A9F63AB4-B038-4861-9C0D-6E90C02A5A5A}"/>
                </a:ext>
              </a:extLst>
            </p:cNvPr>
            <p:cNvSpPr>
              <a:spLocks noEditPoints="1"/>
            </p:cNvSpPr>
            <p:nvPr/>
          </p:nvSpPr>
          <p:spPr bwMode="auto">
            <a:xfrm>
              <a:off x="3882299" y="3417910"/>
              <a:ext cx="429377" cy="433466"/>
            </a:xfrm>
            <a:custGeom>
              <a:avLst/>
              <a:gdLst>
                <a:gd name="T0" fmla="*/ 185 w 210"/>
                <a:gd name="T1" fmla="*/ 212 h 212"/>
                <a:gd name="T2" fmla="*/ 111 w 210"/>
                <a:gd name="T3" fmla="*/ 212 h 212"/>
                <a:gd name="T4" fmla="*/ 111 w 210"/>
                <a:gd name="T5" fmla="*/ 168 h 212"/>
                <a:gd name="T6" fmla="*/ 99 w 210"/>
                <a:gd name="T7" fmla="*/ 168 h 212"/>
                <a:gd name="T8" fmla="*/ 99 w 210"/>
                <a:gd name="T9" fmla="*/ 212 h 212"/>
                <a:gd name="T10" fmla="*/ 24 w 210"/>
                <a:gd name="T11" fmla="*/ 212 h 212"/>
                <a:gd name="T12" fmla="*/ 24 w 210"/>
                <a:gd name="T13" fmla="*/ 139 h 212"/>
                <a:gd name="T14" fmla="*/ 0 w 210"/>
                <a:gd name="T15" fmla="*/ 139 h 212"/>
                <a:gd name="T16" fmla="*/ 0 w 210"/>
                <a:gd name="T17" fmla="*/ 124 h 212"/>
                <a:gd name="T18" fmla="*/ 105 w 210"/>
                <a:gd name="T19" fmla="*/ 0 h 212"/>
                <a:gd name="T20" fmla="*/ 136 w 210"/>
                <a:gd name="T21" fmla="*/ 37 h 212"/>
                <a:gd name="T22" fmla="*/ 136 w 210"/>
                <a:gd name="T23" fmla="*/ 11 h 212"/>
                <a:gd name="T24" fmla="*/ 173 w 210"/>
                <a:gd name="T25" fmla="*/ 11 h 212"/>
                <a:gd name="T26" fmla="*/ 173 w 210"/>
                <a:gd name="T27" fmla="*/ 80 h 212"/>
                <a:gd name="T28" fmla="*/ 210 w 210"/>
                <a:gd name="T29" fmla="*/ 124 h 212"/>
                <a:gd name="T30" fmla="*/ 210 w 210"/>
                <a:gd name="T31" fmla="*/ 139 h 212"/>
                <a:gd name="T32" fmla="*/ 185 w 210"/>
                <a:gd name="T33" fmla="*/ 139 h 212"/>
                <a:gd name="T34" fmla="*/ 185 w 210"/>
                <a:gd name="T35" fmla="*/ 212 h 212"/>
                <a:gd name="T36" fmla="*/ 123 w 210"/>
                <a:gd name="T37" fmla="*/ 199 h 212"/>
                <a:gd name="T38" fmla="*/ 173 w 210"/>
                <a:gd name="T39" fmla="*/ 199 h 212"/>
                <a:gd name="T40" fmla="*/ 173 w 210"/>
                <a:gd name="T41" fmla="*/ 127 h 212"/>
                <a:gd name="T42" fmla="*/ 196 w 210"/>
                <a:gd name="T43" fmla="*/ 127 h 212"/>
                <a:gd name="T44" fmla="*/ 160 w 210"/>
                <a:gd name="T45" fmla="*/ 85 h 212"/>
                <a:gd name="T46" fmla="*/ 160 w 210"/>
                <a:gd name="T47" fmla="*/ 23 h 212"/>
                <a:gd name="T48" fmla="*/ 148 w 210"/>
                <a:gd name="T49" fmla="*/ 23 h 212"/>
                <a:gd name="T50" fmla="*/ 148 w 210"/>
                <a:gd name="T51" fmla="*/ 69 h 212"/>
                <a:gd name="T52" fmla="*/ 105 w 210"/>
                <a:gd name="T53" fmla="*/ 20 h 212"/>
                <a:gd name="T54" fmla="*/ 14 w 210"/>
                <a:gd name="T55" fmla="*/ 127 h 212"/>
                <a:gd name="T56" fmla="*/ 37 w 210"/>
                <a:gd name="T57" fmla="*/ 127 h 212"/>
                <a:gd name="T58" fmla="*/ 37 w 210"/>
                <a:gd name="T59" fmla="*/ 199 h 212"/>
                <a:gd name="T60" fmla="*/ 86 w 210"/>
                <a:gd name="T61" fmla="*/ 199 h 212"/>
                <a:gd name="T62" fmla="*/ 86 w 210"/>
                <a:gd name="T63" fmla="*/ 156 h 212"/>
                <a:gd name="T64" fmla="*/ 123 w 210"/>
                <a:gd name="T65" fmla="*/ 156 h 212"/>
                <a:gd name="T66" fmla="*/ 123 w 210"/>
                <a:gd name="T67" fmla="*/ 19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0" h="212">
                  <a:moveTo>
                    <a:pt x="185" y="212"/>
                  </a:moveTo>
                  <a:lnTo>
                    <a:pt x="111" y="212"/>
                  </a:lnTo>
                  <a:lnTo>
                    <a:pt x="111" y="168"/>
                  </a:lnTo>
                  <a:lnTo>
                    <a:pt x="99" y="168"/>
                  </a:lnTo>
                  <a:lnTo>
                    <a:pt x="99" y="212"/>
                  </a:lnTo>
                  <a:lnTo>
                    <a:pt x="24" y="212"/>
                  </a:lnTo>
                  <a:lnTo>
                    <a:pt x="24" y="139"/>
                  </a:lnTo>
                  <a:lnTo>
                    <a:pt x="0" y="139"/>
                  </a:lnTo>
                  <a:lnTo>
                    <a:pt x="0" y="124"/>
                  </a:lnTo>
                  <a:lnTo>
                    <a:pt x="105" y="0"/>
                  </a:lnTo>
                  <a:lnTo>
                    <a:pt x="136" y="37"/>
                  </a:lnTo>
                  <a:lnTo>
                    <a:pt x="136" y="11"/>
                  </a:lnTo>
                  <a:lnTo>
                    <a:pt x="173" y="11"/>
                  </a:lnTo>
                  <a:lnTo>
                    <a:pt x="173" y="80"/>
                  </a:lnTo>
                  <a:lnTo>
                    <a:pt x="210" y="124"/>
                  </a:lnTo>
                  <a:lnTo>
                    <a:pt x="210" y="139"/>
                  </a:lnTo>
                  <a:lnTo>
                    <a:pt x="185" y="139"/>
                  </a:lnTo>
                  <a:lnTo>
                    <a:pt x="185" y="212"/>
                  </a:lnTo>
                  <a:close/>
                  <a:moveTo>
                    <a:pt x="123" y="199"/>
                  </a:moveTo>
                  <a:lnTo>
                    <a:pt x="173" y="199"/>
                  </a:lnTo>
                  <a:lnTo>
                    <a:pt x="173" y="127"/>
                  </a:lnTo>
                  <a:lnTo>
                    <a:pt x="196" y="127"/>
                  </a:lnTo>
                  <a:lnTo>
                    <a:pt x="160" y="85"/>
                  </a:lnTo>
                  <a:lnTo>
                    <a:pt x="160" y="23"/>
                  </a:lnTo>
                  <a:lnTo>
                    <a:pt x="148" y="23"/>
                  </a:lnTo>
                  <a:lnTo>
                    <a:pt x="148" y="69"/>
                  </a:lnTo>
                  <a:lnTo>
                    <a:pt x="105" y="20"/>
                  </a:lnTo>
                  <a:lnTo>
                    <a:pt x="14" y="127"/>
                  </a:lnTo>
                  <a:lnTo>
                    <a:pt x="37" y="127"/>
                  </a:lnTo>
                  <a:lnTo>
                    <a:pt x="37" y="199"/>
                  </a:lnTo>
                  <a:lnTo>
                    <a:pt x="86" y="199"/>
                  </a:lnTo>
                  <a:lnTo>
                    <a:pt x="86" y="156"/>
                  </a:lnTo>
                  <a:lnTo>
                    <a:pt x="123" y="156"/>
                  </a:lnTo>
                  <a:lnTo>
                    <a:pt x="123" y="199"/>
                  </a:lnTo>
                  <a:close/>
                </a:path>
              </a:pathLst>
            </a:custGeom>
            <a:solidFill>
              <a:srgbClr val="C8614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95A5A6"/>
                </a:solidFill>
                <a:effectLst/>
                <a:uLnTx/>
                <a:uFillTx/>
                <a:latin typeface="思源黑体" panose="020B0400000000000000" pitchFamily="34" charset="-122"/>
              </a:endParaRPr>
            </a:p>
          </p:txBody>
        </p:sp>
      </p:grpSp>
      <p:sp>
        <p:nvSpPr>
          <p:cNvPr id="24" name="椭圆 23">
            <a:extLst>
              <a:ext uri="{FF2B5EF4-FFF2-40B4-BE49-F238E27FC236}">
                <a16:creationId xmlns:a16="http://schemas.microsoft.com/office/drawing/2014/main" id="{BD1F2459-A80D-4C63-9B3F-C76E2F18071C}"/>
              </a:ext>
            </a:extLst>
          </p:cNvPr>
          <p:cNvSpPr/>
          <p:nvPr/>
        </p:nvSpPr>
        <p:spPr>
          <a:xfrm>
            <a:off x="5860491" y="2815181"/>
            <a:ext cx="1699087" cy="1699087"/>
          </a:xfrm>
          <a:prstGeom prst="ellipse">
            <a:avLst/>
          </a:prstGeom>
          <a:noFill/>
          <a:ln w="12700" cap="flat" cmpd="sng" algn="ctr">
            <a:solidFill>
              <a:schemeClr val="bg1">
                <a:lumMod val="75000"/>
              </a:schemeClr>
            </a:solidFill>
            <a:prstDash val="solid"/>
            <a:miter lim="800000"/>
          </a:ln>
          <a:effectLst/>
        </p:spPr>
        <p:txBody>
          <a:bodyPr rtlCol="0" anchor="ctr"/>
          <a:lstStyle/>
          <a:p>
            <a:pPr algn="ctr"/>
            <a:endParaRPr lang="zh-CN" altLang="en-US" kern="0" dirty="0">
              <a:solidFill>
                <a:prstClr val="white"/>
              </a:solidFill>
              <a:latin typeface="思源黑体" panose="020B0400000000000000" pitchFamily="34" charset="-122"/>
              <a:ea typeface="思源黑体" panose="020B0400000000000000" pitchFamily="34" charset="-122"/>
            </a:endParaRPr>
          </a:p>
        </p:txBody>
      </p:sp>
      <p:grpSp>
        <p:nvGrpSpPr>
          <p:cNvPr id="25" name="组合 24">
            <a:extLst>
              <a:ext uri="{FF2B5EF4-FFF2-40B4-BE49-F238E27FC236}">
                <a16:creationId xmlns:a16="http://schemas.microsoft.com/office/drawing/2014/main" id="{E6421EC2-FA5C-4A87-B476-0096C1A77D17}"/>
              </a:ext>
            </a:extLst>
          </p:cNvPr>
          <p:cNvGrpSpPr/>
          <p:nvPr/>
        </p:nvGrpSpPr>
        <p:grpSpPr>
          <a:xfrm>
            <a:off x="6453851" y="3439202"/>
            <a:ext cx="509618" cy="451043"/>
            <a:chOff x="3418715" y="3207488"/>
            <a:chExt cx="322621" cy="285539"/>
          </a:xfrm>
          <a:solidFill>
            <a:srgbClr val="E49E3F"/>
          </a:solidFill>
        </p:grpSpPr>
        <p:sp>
          <p:nvSpPr>
            <p:cNvPr id="26" name="Freeform 90">
              <a:extLst>
                <a:ext uri="{FF2B5EF4-FFF2-40B4-BE49-F238E27FC236}">
                  <a16:creationId xmlns:a16="http://schemas.microsoft.com/office/drawing/2014/main" id="{D8CE3214-A311-4B8A-8385-5581B56E2770}"/>
                </a:ext>
              </a:extLst>
            </p:cNvPr>
            <p:cNvSpPr>
              <a:spLocks noEditPoints="1"/>
            </p:cNvSpPr>
            <p:nvPr/>
          </p:nvSpPr>
          <p:spPr bwMode="auto">
            <a:xfrm>
              <a:off x="3418715" y="3352111"/>
              <a:ext cx="322621" cy="111249"/>
            </a:xfrm>
            <a:custGeom>
              <a:avLst/>
              <a:gdLst>
                <a:gd name="T0" fmla="*/ 261 w 261"/>
                <a:gd name="T1" fmla="*/ 90 h 90"/>
                <a:gd name="T2" fmla="*/ 0 w 261"/>
                <a:gd name="T3" fmla="*/ 90 h 90"/>
                <a:gd name="T4" fmla="*/ 0 w 261"/>
                <a:gd name="T5" fmla="*/ 67 h 90"/>
                <a:gd name="T6" fmla="*/ 34 w 261"/>
                <a:gd name="T7" fmla="*/ 0 h 90"/>
                <a:gd name="T8" fmla="*/ 79 w 261"/>
                <a:gd name="T9" fmla="*/ 0 h 90"/>
                <a:gd name="T10" fmla="*/ 130 w 261"/>
                <a:gd name="T11" fmla="*/ 51 h 90"/>
                <a:gd name="T12" fmla="*/ 182 w 261"/>
                <a:gd name="T13" fmla="*/ 0 h 90"/>
                <a:gd name="T14" fmla="*/ 227 w 261"/>
                <a:gd name="T15" fmla="*/ 0 h 90"/>
                <a:gd name="T16" fmla="*/ 261 w 261"/>
                <a:gd name="T17" fmla="*/ 67 h 90"/>
                <a:gd name="T18" fmla="*/ 261 w 261"/>
                <a:gd name="T19" fmla="*/ 90 h 90"/>
                <a:gd name="T20" fmla="*/ 13 w 261"/>
                <a:gd name="T21" fmla="*/ 77 h 90"/>
                <a:gd name="T22" fmla="*/ 249 w 261"/>
                <a:gd name="T23" fmla="*/ 77 h 90"/>
                <a:gd name="T24" fmla="*/ 249 w 261"/>
                <a:gd name="T25" fmla="*/ 70 h 90"/>
                <a:gd name="T26" fmla="*/ 219 w 261"/>
                <a:gd name="T27" fmla="*/ 12 h 90"/>
                <a:gd name="T28" fmla="*/ 187 w 261"/>
                <a:gd name="T29" fmla="*/ 12 h 90"/>
                <a:gd name="T30" fmla="*/ 130 w 261"/>
                <a:gd name="T31" fmla="*/ 70 h 90"/>
                <a:gd name="T32" fmla="*/ 73 w 261"/>
                <a:gd name="T33" fmla="*/ 12 h 90"/>
                <a:gd name="T34" fmla="*/ 40 w 261"/>
                <a:gd name="T35" fmla="*/ 12 h 90"/>
                <a:gd name="T36" fmla="*/ 13 w 261"/>
                <a:gd name="T37" fmla="*/ 70 h 90"/>
                <a:gd name="T38" fmla="*/ 13 w 261"/>
                <a:gd name="T39"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1" h="90">
                  <a:moveTo>
                    <a:pt x="261" y="90"/>
                  </a:moveTo>
                  <a:lnTo>
                    <a:pt x="0" y="90"/>
                  </a:lnTo>
                  <a:lnTo>
                    <a:pt x="0" y="67"/>
                  </a:lnTo>
                  <a:lnTo>
                    <a:pt x="34" y="0"/>
                  </a:lnTo>
                  <a:lnTo>
                    <a:pt x="79" y="0"/>
                  </a:lnTo>
                  <a:lnTo>
                    <a:pt x="130" y="51"/>
                  </a:lnTo>
                  <a:lnTo>
                    <a:pt x="182" y="0"/>
                  </a:lnTo>
                  <a:lnTo>
                    <a:pt x="227" y="0"/>
                  </a:lnTo>
                  <a:lnTo>
                    <a:pt x="261" y="67"/>
                  </a:lnTo>
                  <a:lnTo>
                    <a:pt x="261" y="90"/>
                  </a:lnTo>
                  <a:close/>
                  <a:moveTo>
                    <a:pt x="13" y="77"/>
                  </a:moveTo>
                  <a:lnTo>
                    <a:pt x="249" y="77"/>
                  </a:lnTo>
                  <a:lnTo>
                    <a:pt x="249" y="70"/>
                  </a:lnTo>
                  <a:lnTo>
                    <a:pt x="219" y="12"/>
                  </a:lnTo>
                  <a:lnTo>
                    <a:pt x="187" y="12"/>
                  </a:lnTo>
                  <a:lnTo>
                    <a:pt x="130" y="70"/>
                  </a:lnTo>
                  <a:lnTo>
                    <a:pt x="73" y="12"/>
                  </a:lnTo>
                  <a:lnTo>
                    <a:pt x="40" y="12"/>
                  </a:lnTo>
                  <a:lnTo>
                    <a:pt x="13" y="70"/>
                  </a:lnTo>
                  <a:lnTo>
                    <a:pt x="13"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95A5A6"/>
                </a:solidFill>
                <a:effectLst/>
                <a:uLnTx/>
                <a:uFillTx/>
                <a:latin typeface="思源黑体" panose="020B0400000000000000" pitchFamily="34" charset="-122"/>
              </a:endParaRPr>
            </a:p>
          </p:txBody>
        </p:sp>
        <p:sp>
          <p:nvSpPr>
            <p:cNvPr id="27" name="Rectangle 91">
              <a:extLst>
                <a:ext uri="{FF2B5EF4-FFF2-40B4-BE49-F238E27FC236}">
                  <a16:creationId xmlns:a16="http://schemas.microsoft.com/office/drawing/2014/main" id="{44491A0C-093D-4C43-8637-231E3834A629}"/>
                </a:ext>
              </a:extLst>
            </p:cNvPr>
            <p:cNvSpPr>
              <a:spLocks noChangeArrowheads="1"/>
            </p:cNvSpPr>
            <p:nvPr/>
          </p:nvSpPr>
          <p:spPr bwMode="auto">
            <a:xfrm>
              <a:off x="3418715" y="3485610"/>
              <a:ext cx="320149" cy="7417"/>
            </a:xfrm>
            <a:prstGeom prst="rect">
              <a:avLst/>
            </a:prstGeom>
            <a:grpFill/>
            <a:ln w="9525">
              <a:solidFill>
                <a:srgbClr val="E49E3F"/>
              </a:solidFill>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95A5A6"/>
                </a:solidFill>
                <a:effectLst/>
                <a:uLnTx/>
                <a:uFillTx/>
                <a:latin typeface="思源黑体" panose="020B0400000000000000" pitchFamily="34" charset="-122"/>
              </a:endParaRPr>
            </a:p>
          </p:txBody>
        </p:sp>
        <p:sp>
          <p:nvSpPr>
            <p:cNvPr id="28" name="Freeform 92">
              <a:extLst>
                <a:ext uri="{FF2B5EF4-FFF2-40B4-BE49-F238E27FC236}">
                  <a16:creationId xmlns:a16="http://schemas.microsoft.com/office/drawing/2014/main" id="{B3869315-6BBA-4DAC-A460-D2828ADAE926}"/>
                </a:ext>
              </a:extLst>
            </p:cNvPr>
            <p:cNvSpPr>
              <a:spLocks noEditPoints="1"/>
            </p:cNvSpPr>
            <p:nvPr/>
          </p:nvSpPr>
          <p:spPr bwMode="auto">
            <a:xfrm>
              <a:off x="3484228" y="3207488"/>
              <a:ext cx="190359" cy="171818"/>
            </a:xfrm>
            <a:custGeom>
              <a:avLst/>
              <a:gdLst>
                <a:gd name="T0" fmla="*/ 77 w 154"/>
                <a:gd name="T1" fmla="*/ 139 h 139"/>
                <a:gd name="T2" fmla="*/ 0 w 154"/>
                <a:gd name="T3" fmla="*/ 62 h 139"/>
                <a:gd name="T4" fmla="*/ 58 w 154"/>
                <a:gd name="T5" fmla="*/ 62 h 139"/>
                <a:gd name="T6" fmla="*/ 58 w 154"/>
                <a:gd name="T7" fmla="*/ 0 h 139"/>
                <a:gd name="T8" fmla="*/ 95 w 154"/>
                <a:gd name="T9" fmla="*/ 0 h 139"/>
                <a:gd name="T10" fmla="*/ 95 w 154"/>
                <a:gd name="T11" fmla="*/ 62 h 139"/>
                <a:gd name="T12" fmla="*/ 154 w 154"/>
                <a:gd name="T13" fmla="*/ 62 h 139"/>
                <a:gd name="T14" fmla="*/ 77 w 154"/>
                <a:gd name="T15" fmla="*/ 139 h 139"/>
                <a:gd name="T16" fmla="*/ 15 w 154"/>
                <a:gd name="T17" fmla="*/ 68 h 139"/>
                <a:gd name="T18" fmla="*/ 77 w 154"/>
                <a:gd name="T19" fmla="*/ 129 h 139"/>
                <a:gd name="T20" fmla="*/ 140 w 154"/>
                <a:gd name="T21" fmla="*/ 68 h 139"/>
                <a:gd name="T22" fmla="*/ 89 w 154"/>
                <a:gd name="T23" fmla="*/ 68 h 139"/>
                <a:gd name="T24" fmla="*/ 89 w 154"/>
                <a:gd name="T25" fmla="*/ 6 h 139"/>
                <a:gd name="T26" fmla="*/ 65 w 154"/>
                <a:gd name="T27" fmla="*/ 6 h 139"/>
                <a:gd name="T28" fmla="*/ 65 w 154"/>
                <a:gd name="T29" fmla="*/ 68 h 139"/>
                <a:gd name="T30" fmla="*/ 15 w 154"/>
                <a:gd name="T31" fmla="*/ 6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 h="139">
                  <a:moveTo>
                    <a:pt x="77" y="139"/>
                  </a:moveTo>
                  <a:lnTo>
                    <a:pt x="0" y="62"/>
                  </a:lnTo>
                  <a:lnTo>
                    <a:pt x="58" y="62"/>
                  </a:lnTo>
                  <a:lnTo>
                    <a:pt x="58" y="0"/>
                  </a:lnTo>
                  <a:lnTo>
                    <a:pt x="95" y="0"/>
                  </a:lnTo>
                  <a:lnTo>
                    <a:pt x="95" y="62"/>
                  </a:lnTo>
                  <a:lnTo>
                    <a:pt x="154" y="62"/>
                  </a:lnTo>
                  <a:lnTo>
                    <a:pt x="77" y="139"/>
                  </a:lnTo>
                  <a:close/>
                  <a:moveTo>
                    <a:pt x="15" y="68"/>
                  </a:moveTo>
                  <a:lnTo>
                    <a:pt x="77" y="129"/>
                  </a:lnTo>
                  <a:lnTo>
                    <a:pt x="140" y="68"/>
                  </a:lnTo>
                  <a:lnTo>
                    <a:pt x="89" y="68"/>
                  </a:lnTo>
                  <a:lnTo>
                    <a:pt x="89" y="6"/>
                  </a:lnTo>
                  <a:lnTo>
                    <a:pt x="65" y="6"/>
                  </a:lnTo>
                  <a:lnTo>
                    <a:pt x="65" y="68"/>
                  </a:lnTo>
                  <a:lnTo>
                    <a:pt x="15"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95A5A6"/>
                </a:solidFill>
                <a:effectLst/>
                <a:uLnTx/>
                <a:uFillTx/>
                <a:latin typeface="思源黑体" panose="020B0400000000000000" pitchFamily="34" charset="-122"/>
              </a:endParaRPr>
            </a:p>
          </p:txBody>
        </p:sp>
      </p:grpSp>
      <p:sp>
        <p:nvSpPr>
          <p:cNvPr id="5" name="弧形 4">
            <a:extLst>
              <a:ext uri="{FF2B5EF4-FFF2-40B4-BE49-F238E27FC236}">
                <a16:creationId xmlns:a16="http://schemas.microsoft.com/office/drawing/2014/main" id="{7FF19BFB-EB79-4ABF-8B5D-48DEF2981980}"/>
              </a:ext>
            </a:extLst>
          </p:cNvPr>
          <p:cNvSpPr/>
          <p:nvPr/>
        </p:nvSpPr>
        <p:spPr>
          <a:xfrm>
            <a:off x="1653662" y="1673032"/>
            <a:ext cx="2295728" cy="2295728"/>
          </a:xfrm>
          <a:prstGeom prst="arc">
            <a:avLst>
              <a:gd name="adj1" fmla="val 16649752"/>
              <a:gd name="adj2" fmla="val 0"/>
            </a:avLst>
          </a:prstGeom>
          <a:ln>
            <a:solidFill>
              <a:schemeClr val="bg1">
                <a:lumMod val="65000"/>
              </a:schemeClr>
            </a:solidFill>
            <a:prstDash val="dash"/>
            <a:headEnd type="oval" w="med" len="med"/>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panose="020B0400000000000000" pitchFamily="34" charset="-122"/>
              <a:ea typeface="思源黑体" panose="020B0400000000000000" pitchFamily="34" charset="-122"/>
            </a:endParaRPr>
          </a:p>
        </p:txBody>
      </p:sp>
      <p:sp>
        <p:nvSpPr>
          <p:cNvPr id="6" name="弧形 5">
            <a:extLst>
              <a:ext uri="{FF2B5EF4-FFF2-40B4-BE49-F238E27FC236}">
                <a16:creationId xmlns:a16="http://schemas.microsoft.com/office/drawing/2014/main" id="{E15BBE95-7D19-4E48-B255-F346EEE5BFC4}"/>
              </a:ext>
            </a:extLst>
          </p:cNvPr>
          <p:cNvSpPr/>
          <p:nvPr/>
        </p:nvSpPr>
        <p:spPr>
          <a:xfrm flipH="1" flipV="1">
            <a:off x="6666316" y="3218710"/>
            <a:ext cx="2295728" cy="2295728"/>
          </a:xfrm>
          <a:prstGeom prst="arc">
            <a:avLst>
              <a:gd name="adj1" fmla="val 14140833"/>
              <a:gd name="adj2" fmla="val 21095466"/>
            </a:avLst>
          </a:prstGeom>
          <a:ln>
            <a:solidFill>
              <a:schemeClr val="bg1">
                <a:lumMod val="65000"/>
              </a:schemeClr>
            </a:solidFill>
            <a:prstDash val="dash"/>
            <a:headEnd type="oval" w="med" len="med"/>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panose="020B0400000000000000" pitchFamily="34" charset="-122"/>
              <a:ea typeface="思源黑体" panose="020B0400000000000000" pitchFamily="34" charset="-122"/>
            </a:endParaRPr>
          </a:p>
        </p:txBody>
      </p:sp>
      <p:sp>
        <p:nvSpPr>
          <p:cNvPr id="7" name="弧形 6">
            <a:extLst>
              <a:ext uri="{FF2B5EF4-FFF2-40B4-BE49-F238E27FC236}">
                <a16:creationId xmlns:a16="http://schemas.microsoft.com/office/drawing/2014/main" id="{00954839-E023-4679-9EBB-2C7D2D13FB18}"/>
              </a:ext>
            </a:extLst>
          </p:cNvPr>
          <p:cNvSpPr/>
          <p:nvPr/>
        </p:nvSpPr>
        <p:spPr>
          <a:xfrm flipV="1">
            <a:off x="3042471" y="3232174"/>
            <a:ext cx="2295728" cy="2295728"/>
          </a:xfrm>
          <a:prstGeom prst="arc">
            <a:avLst>
              <a:gd name="adj1" fmla="val 14140833"/>
              <a:gd name="adj2" fmla="val 21095466"/>
            </a:avLst>
          </a:prstGeom>
          <a:ln>
            <a:solidFill>
              <a:schemeClr val="bg1">
                <a:lumMod val="65000"/>
              </a:schemeClr>
            </a:solidFill>
            <a:prstDash val="dash"/>
            <a:headEnd type="oval" w="med" len="med"/>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panose="020B0400000000000000" pitchFamily="34" charset="-122"/>
              <a:ea typeface="思源黑体" panose="020B0400000000000000" pitchFamily="34" charset="-122"/>
            </a:endParaRPr>
          </a:p>
        </p:txBody>
      </p:sp>
      <p:sp>
        <p:nvSpPr>
          <p:cNvPr id="8" name="矩形 7">
            <a:extLst>
              <a:ext uri="{FF2B5EF4-FFF2-40B4-BE49-F238E27FC236}">
                <a16:creationId xmlns:a16="http://schemas.microsoft.com/office/drawing/2014/main" id="{E934BCC4-294F-4A13-9B24-85AD47DF7DAC}"/>
              </a:ext>
            </a:extLst>
          </p:cNvPr>
          <p:cNvSpPr/>
          <p:nvPr/>
        </p:nvSpPr>
        <p:spPr>
          <a:xfrm>
            <a:off x="468307" y="1580788"/>
            <a:ext cx="2834596" cy="1060450"/>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mn-lt"/>
              </a:rPr>
              <a:t>添加您的标题</a:t>
            </a:r>
            <a:endParaRPr lang="en-US" altLang="zh-CN" b="1" dirty="0">
              <a:latin typeface="思源黑体 CN Medium" panose="020B0600000000000000" pitchFamily="34" charset="-122"/>
              <a:ea typeface="思源黑体 CN Medium" panose="020B0600000000000000" pitchFamily="34" charset="-122"/>
              <a:sym typeface="+mn-lt"/>
            </a:endParaRP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sym typeface="+mn-lt"/>
              </a:rPr>
              <a:t>点击输入简要文字解说解说文字尽量概括精炼括精炼不用多余的文字修饰简洁。</a:t>
            </a:r>
          </a:p>
        </p:txBody>
      </p:sp>
      <p:grpSp>
        <p:nvGrpSpPr>
          <p:cNvPr id="9" name="组合 8">
            <a:extLst>
              <a:ext uri="{FF2B5EF4-FFF2-40B4-BE49-F238E27FC236}">
                <a16:creationId xmlns:a16="http://schemas.microsoft.com/office/drawing/2014/main" id="{8312260D-4EF2-4724-B7CE-9692D4C3EE83}"/>
              </a:ext>
            </a:extLst>
          </p:cNvPr>
          <p:cNvGrpSpPr/>
          <p:nvPr/>
        </p:nvGrpSpPr>
        <p:grpSpPr>
          <a:xfrm>
            <a:off x="4468963" y="2820896"/>
            <a:ext cx="1699087" cy="1699087"/>
            <a:chOff x="4599589" y="2820896"/>
            <a:chExt cx="1699087" cy="1699087"/>
          </a:xfrm>
        </p:grpSpPr>
        <p:sp>
          <p:nvSpPr>
            <p:cNvPr id="20" name="椭圆 19">
              <a:extLst>
                <a:ext uri="{FF2B5EF4-FFF2-40B4-BE49-F238E27FC236}">
                  <a16:creationId xmlns:a16="http://schemas.microsoft.com/office/drawing/2014/main" id="{9AF91033-4D20-46DE-9E41-DABDC956497E}"/>
                </a:ext>
              </a:extLst>
            </p:cNvPr>
            <p:cNvSpPr/>
            <p:nvPr/>
          </p:nvSpPr>
          <p:spPr>
            <a:xfrm>
              <a:off x="4599589" y="2820896"/>
              <a:ext cx="1699087" cy="1699087"/>
            </a:xfrm>
            <a:prstGeom prst="ellipse">
              <a:avLst/>
            </a:prstGeom>
            <a:solidFill>
              <a:srgbClr val="E49E3F"/>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grpSp>
          <p:nvGrpSpPr>
            <p:cNvPr id="21" name="组合 20">
              <a:extLst>
                <a:ext uri="{FF2B5EF4-FFF2-40B4-BE49-F238E27FC236}">
                  <a16:creationId xmlns:a16="http://schemas.microsoft.com/office/drawing/2014/main" id="{5D0DE2D1-25CA-4746-9957-ECC3B2756BF7}"/>
                </a:ext>
              </a:extLst>
            </p:cNvPr>
            <p:cNvGrpSpPr/>
            <p:nvPr/>
          </p:nvGrpSpPr>
          <p:grpSpPr>
            <a:xfrm>
              <a:off x="5179675" y="3408942"/>
              <a:ext cx="533672" cy="531778"/>
              <a:chOff x="2672112" y="2460885"/>
              <a:chExt cx="348580" cy="347343"/>
            </a:xfrm>
            <a:solidFill>
              <a:schemeClr val="bg1"/>
            </a:solidFill>
          </p:grpSpPr>
          <p:sp>
            <p:nvSpPr>
              <p:cNvPr id="22" name="Freeform 64">
                <a:extLst>
                  <a:ext uri="{FF2B5EF4-FFF2-40B4-BE49-F238E27FC236}">
                    <a16:creationId xmlns:a16="http://schemas.microsoft.com/office/drawing/2014/main" id="{3A4E88B4-7050-4F56-AC2A-7B36F80C9993}"/>
                  </a:ext>
                </a:extLst>
              </p:cNvPr>
              <p:cNvSpPr>
                <a:spLocks noEditPoints="1"/>
              </p:cNvSpPr>
              <p:nvPr/>
            </p:nvSpPr>
            <p:spPr bwMode="auto">
              <a:xfrm>
                <a:off x="2672112" y="2460885"/>
                <a:ext cx="348580" cy="347343"/>
              </a:xfrm>
              <a:custGeom>
                <a:avLst/>
                <a:gdLst>
                  <a:gd name="T0" fmla="*/ 77 w 183"/>
                  <a:gd name="T1" fmla="*/ 165 h 182"/>
                  <a:gd name="T2" fmla="*/ 46 w 183"/>
                  <a:gd name="T3" fmla="*/ 171 h 182"/>
                  <a:gd name="T4" fmla="*/ 35 w 183"/>
                  <a:gd name="T5" fmla="*/ 164 h 182"/>
                  <a:gd name="T6" fmla="*/ 29 w 183"/>
                  <a:gd name="T7" fmla="*/ 133 h 182"/>
                  <a:gd name="T8" fmla="*/ 18 w 183"/>
                  <a:gd name="T9" fmla="*/ 106 h 182"/>
                  <a:gd name="T10" fmla="*/ 0 w 183"/>
                  <a:gd name="T11" fmla="*/ 80 h 182"/>
                  <a:gd name="T12" fmla="*/ 3 w 183"/>
                  <a:gd name="T13" fmla="*/ 67 h 182"/>
                  <a:gd name="T14" fmla="*/ 29 w 183"/>
                  <a:gd name="T15" fmla="*/ 49 h 182"/>
                  <a:gd name="T16" fmla="*/ 49 w 183"/>
                  <a:gd name="T17" fmla="*/ 29 h 182"/>
                  <a:gd name="T18" fmla="*/ 67 w 183"/>
                  <a:gd name="T19" fmla="*/ 3 h 182"/>
                  <a:gd name="T20" fmla="*/ 80 w 183"/>
                  <a:gd name="T21" fmla="*/ 0 h 182"/>
                  <a:gd name="T22" fmla="*/ 107 w 183"/>
                  <a:gd name="T23" fmla="*/ 17 h 182"/>
                  <a:gd name="T24" fmla="*/ 133 w 183"/>
                  <a:gd name="T25" fmla="*/ 28 h 182"/>
                  <a:gd name="T26" fmla="*/ 164 w 183"/>
                  <a:gd name="T27" fmla="*/ 35 h 182"/>
                  <a:gd name="T28" fmla="*/ 171 w 183"/>
                  <a:gd name="T29" fmla="*/ 46 h 182"/>
                  <a:gd name="T30" fmla="*/ 165 w 183"/>
                  <a:gd name="T31" fmla="*/ 77 h 182"/>
                  <a:gd name="T32" fmla="*/ 165 w 183"/>
                  <a:gd name="T33" fmla="*/ 106 h 182"/>
                  <a:gd name="T34" fmla="*/ 171 w 183"/>
                  <a:gd name="T35" fmla="*/ 136 h 182"/>
                  <a:gd name="T36" fmla="*/ 164 w 183"/>
                  <a:gd name="T37" fmla="*/ 148 h 182"/>
                  <a:gd name="T38" fmla="*/ 133 w 183"/>
                  <a:gd name="T39" fmla="*/ 154 h 182"/>
                  <a:gd name="T40" fmla="*/ 107 w 183"/>
                  <a:gd name="T41" fmla="*/ 165 h 182"/>
                  <a:gd name="T42" fmla="*/ 87 w 183"/>
                  <a:gd name="T43" fmla="*/ 174 h 182"/>
                  <a:gd name="T44" fmla="*/ 102 w 183"/>
                  <a:gd name="T45" fmla="*/ 158 h 182"/>
                  <a:gd name="T46" fmla="*/ 119 w 183"/>
                  <a:gd name="T47" fmla="*/ 170 h 182"/>
                  <a:gd name="T48" fmla="*/ 127 w 183"/>
                  <a:gd name="T49" fmla="*/ 149 h 182"/>
                  <a:gd name="T50" fmla="*/ 147 w 183"/>
                  <a:gd name="T51" fmla="*/ 153 h 182"/>
                  <a:gd name="T52" fmla="*/ 146 w 183"/>
                  <a:gd name="T53" fmla="*/ 131 h 182"/>
                  <a:gd name="T54" fmla="*/ 167 w 183"/>
                  <a:gd name="T55" fmla="*/ 127 h 182"/>
                  <a:gd name="T56" fmla="*/ 157 w 183"/>
                  <a:gd name="T57" fmla="*/ 107 h 182"/>
                  <a:gd name="T58" fmla="*/ 175 w 183"/>
                  <a:gd name="T59" fmla="*/ 96 h 182"/>
                  <a:gd name="T60" fmla="*/ 158 w 183"/>
                  <a:gd name="T61" fmla="*/ 81 h 182"/>
                  <a:gd name="T62" fmla="*/ 170 w 183"/>
                  <a:gd name="T63" fmla="*/ 64 h 182"/>
                  <a:gd name="T64" fmla="*/ 149 w 183"/>
                  <a:gd name="T65" fmla="*/ 56 h 182"/>
                  <a:gd name="T66" fmla="*/ 154 w 183"/>
                  <a:gd name="T67" fmla="*/ 36 h 182"/>
                  <a:gd name="T68" fmla="*/ 131 w 183"/>
                  <a:gd name="T69" fmla="*/ 37 h 182"/>
                  <a:gd name="T70" fmla="*/ 128 w 183"/>
                  <a:gd name="T71" fmla="*/ 16 h 182"/>
                  <a:gd name="T72" fmla="*/ 107 w 183"/>
                  <a:gd name="T73" fmla="*/ 26 h 182"/>
                  <a:gd name="T74" fmla="*/ 96 w 183"/>
                  <a:gd name="T75" fmla="*/ 8 h 182"/>
                  <a:gd name="T76" fmla="*/ 81 w 183"/>
                  <a:gd name="T77" fmla="*/ 25 h 182"/>
                  <a:gd name="T78" fmla="*/ 64 w 183"/>
                  <a:gd name="T79" fmla="*/ 13 h 182"/>
                  <a:gd name="T80" fmla="*/ 57 w 183"/>
                  <a:gd name="T81" fmla="*/ 34 h 182"/>
                  <a:gd name="T82" fmla="*/ 36 w 183"/>
                  <a:gd name="T83" fmla="*/ 29 h 182"/>
                  <a:gd name="T84" fmla="*/ 37 w 183"/>
                  <a:gd name="T85" fmla="*/ 51 h 182"/>
                  <a:gd name="T86" fmla="*/ 16 w 183"/>
                  <a:gd name="T87" fmla="*/ 55 h 182"/>
                  <a:gd name="T88" fmla="*/ 26 w 183"/>
                  <a:gd name="T89" fmla="*/ 75 h 182"/>
                  <a:gd name="T90" fmla="*/ 8 w 183"/>
                  <a:gd name="T91" fmla="*/ 87 h 182"/>
                  <a:gd name="T92" fmla="*/ 25 w 183"/>
                  <a:gd name="T93" fmla="*/ 102 h 182"/>
                  <a:gd name="T94" fmla="*/ 13 w 183"/>
                  <a:gd name="T95" fmla="*/ 119 h 182"/>
                  <a:gd name="T96" fmla="*/ 34 w 183"/>
                  <a:gd name="T97" fmla="*/ 126 h 182"/>
                  <a:gd name="T98" fmla="*/ 29 w 183"/>
                  <a:gd name="T99" fmla="*/ 147 h 182"/>
                  <a:gd name="T100" fmla="*/ 52 w 183"/>
                  <a:gd name="T101" fmla="*/ 146 h 182"/>
                  <a:gd name="T102" fmla="*/ 55 w 183"/>
                  <a:gd name="T103" fmla="*/ 166 h 182"/>
                  <a:gd name="T104" fmla="*/ 76 w 183"/>
                  <a:gd name="T105" fmla="*/ 157 h 182"/>
                  <a:gd name="T106" fmla="*/ 87 w 183"/>
                  <a:gd name="T10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 h="182">
                    <a:moveTo>
                      <a:pt x="103" y="182"/>
                    </a:moveTo>
                    <a:cubicBezTo>
                      <a:pt x="80" y="182"/>
                      <a:pt x="80" y="182"/>
                      <a:pt x="80" y="182"/>
                    </a:cubicBezTo>
                    <a:cubicBezTo>
                      <a:pt x="77" y="165"/>
                      <a:pt x="77" y="165"/>
                      <a:pt x="77" y="165"/>
                    </a:cubicBezTo>
                    <a:cubicBezTo>
                      <a:pt x="77" y="165"/>
                      <a:pt x="77" y="165"/>
                      <a:pt x="77" y="165"/>
                    </a:cubicBezTo>
                    <a:cubicBezTo>
                      <a:pt x="67" y="180"/>
                      <a:pt x="67" y="180"/>
                      <a:pt x="67" y="180"/>
                    </a:cubicBezTo>
                    <a:cubicBezTo>
                      <a:pt x="46" y="171"/>
                      <a:pt x="46" y="171"/>
                      <a:pt x="46" y="171"/>
                    </a:cubicBezTo>
                    <a:cubicBezTo>
                      <a:pt x="50" y="154"/>
                      <a:pt x="50" y="154"/>
                      <a:pt x="50" y="154"/>
                    </a:cubicBezTo>
                    <a:cubicBezTo>
                      <a:pt x="50" y="154"/>
                      <a:pt x="50" y="154"/>
                      <a:pt x="49" y="154"/>
                    </a:cubicBezTo>
                    <a:cubicBezTo>
                      <a:pt x="35" y="164"/>
                      <a:pt x="35" y="164"/>
                      <a:pt x="35" y="164"/>
                    </a:cubicBezTo>
                    <a:cubicBezTo>
                      <a:pt x="19" y="148"/>
                      <a:pt x="19" y="148"/>
                      <a:pt x="19" y="148"/>
                    </a:cubicBezTo>
                    <a:cubicBezTo>
                      <a:pt x="29" y="133"/>
                      <a:pt x="29" y="133"/>
                      <a:pt x="29" y="133"/>
                    </a:cubicBezTo>
                    <a:cubicBezTo>
                      <a:pt x="29" y="133"/>
                      <a:pt x="29" y="133"/>
                      <a:pt x="29" y="133"/>
                    </a:cubicBezTo>
                    <a:cubicBezTo>
                      <a:pt x="12" y="136"/>
                      <a:pt x="12" y="136"/>
                      <a:pt x="12" y="136"/>
                    </a:cubicBezTo>
                    <a:cubicBezTo>
                      <a:pt x="3" y="116"/>
                      <a:pt x="3" y="116"/>
                      <a:pt x="3" y="116"/>
                    </a:cubicBezTo>
                    <a:cubicBezTo>
                      <a:pt x="18" y="106"/>
                      <a:pt x="18" y="106"/>
                      <a:pt x="18" y="106"/>
                    </a:cubicBezTo>
                    <a:cubicBezTo>
                      <a:pt x="18" y="106"/>
                      <a:pt x="18" y="106"/>
                      <a:pt x="18" y="106"/>
                    </a:cubicBezTo>
                    <a:cubicBezTo>
                      <a:pt x="0" y="102"/>
                      <a:pt x="0" y="102"/>
                      <a:pt x="0" y="102"/>
                    </a:cubicBezTo>
                    <a:cubicBezTo>
                      <a:pt x="0" y="80"/>
                      <a:pt x="0" y="80"/>
                      <a:pt x="0" y="80"/>
                    </a:cubicBezTo>
                    <a:cubicBezTo>
                      <a:pt x="18" y="77"/>
                      <a:pt x="18" y="77"/>
                      <a:pt x="18" y="77"/>
                    </a:cubicBezTo>
                    <a:cubicBezTo>
                      <a:pt x="18" y="77"/>
                      <a:pt x="18" y="76"/>
                      <a:pt x="18" y="76"/>
                    </a:cubicBezTo>
                    <a:cubicBezTo>
                      <a:pt x="3" y="67"/>
                      <a:pt x="3" y="67"/>
                      <a:pt x="3" y="67"/>
                    </a:cubicBezTo>
                    <a:cubicBezTo>
                      <a:pt x="12" y="46"/>
                      <a:pt x="12" y="46"/>
                      <a:pt x="12" y="46"/>
                    </a:cubicBezTo>
                    <a:cubicBezTo>
                      <a:pt x="29" y="50"/>
                      <a:pt x="29" y="50"/>
                      <a:pt x="29" y="50"/>
                    </a:cubicBezTo>
                    <a:cubicBezTo>
                      <a:pt x="29" y="49"/>
                      <a:pt x="29" y="49"/>
                      <a:pt x="29" y="49"/>
                    </a:cubicBezTo>
                    <a:cubicBezTo>
                      <a:pt x="19" y="35"/>
                      <a:pt x="19" y="35"/>
                      <a:pt x="19" y="35"/>
                    </a:cubicBezTo>
                    <a:cubicBezTo>
                      <a:pt x="35" y="19"/>
                      <a:pt x="35" y="19"/>
                      <a:pt x="35" y="19"/>
                    </a:cubicBezTo>
                    <a:cubicBezTo>
                      <a:pt x="49" y="29"/>
                      <a:pt x="49" y="29"/>
                      <a:pt x="49" y="29"/>
                    </a:cubicBezTo>
                    <a:cubicBezTo>
                      <a:pt x="50" y="29"/>
                      <a:pt x="50" y="28"/>
                      <a:pt x="50" y="28"/>
                    </a:cubicBezTo>
                    <a:cubicBezTo>
                      <a:pt x="46" y="11"/>
                      <a:pt x="46" y="11"/>
                      <a:pt x="46" y="11"/>
                    </a:cubicBezTo>
                    <a:cubicBezTo>
                      <a:pt x="67" y="3"/>
                      <a:pt x="67" y="3"/>
                      <a:pt x="67" y="3"/>
                    </a:cubicBezTo>
                    <a:cubicBezTo>
                      <a:pt x="77" y="17"/>
                      <a:pt x="77" y="17"/>
                      <a:pt x="77" y="17"/>
                    </a:cubicBezTo>
                    <a:cubicBezTo>
                      <a:pt x="77" y="17"/>
                      <a:pt x="77" y="17"/>
                      <a:pt x="77" y="17"/>
                    </a:cubicBezTo>
                    <a:cubicBezTo>
                      <a:pt x="80" y="0"/>
                      <a:pt x="80" y="0"/>
                      <a:pt x="80" y="0"/>
                    </a:cubicBezTo>
                    <a:cubicBezTo>
                      <a:pt x="103" y="0"/>
                      <a:pt x="103" y="0"/>
                      <a:pt x="103" y="0"/>
                    </a:cubicBezTo>
                    <a:cubicBezTo>
                      <a:pt x="106" y="17"/>
                      <a:pt x="106" y="17"/>
                      <a:pt x="106" y="17"/>
                    </a:cubicBezTo>
                    <a:cubicBezTo>
                      <a:pt x="106" y="17"/>
                      <a:pt x="106" y="17"/>
                      <a:pt x="107" y="17"/>
                    </a:cubicBezTo>
                    <a:cubicBezTo>
                      <a:pt x="116" y="3"/>
                      <a:pt x="116" y="3"/>
                      <a:pt x="116" y="3"/>
                    </a:cubicBezTo>
                    <a:cubicBezTo>
                      <a:pt x="137" y="11"/>
                      <a:pt x="137" y="11"/>
                      <a:pt x="137" y="11"/>
                    </a:cubicBezTo>
                    <a:cubicBezTo>
                      <a:pt x="133" y="28"/>
                      <a:pt x="133" y="28"/>
                      <a:pt x="133" y="28"/>
                    </a:cubicBezTo>
                    <a:cubicBezTo>
                      <a:pt x="133" y="28"/>
                      <a:pt x="133" y="29"/>
                      <a:pt x="134" y="29"/>
                    </a:cubicBezTo>
                    <a:cubicBezTo>
                      <a:pt x="148" y="19"/>
                      <a:pt x="148" y="19"/>
                      <a:pt x="148" y="19"/>
                    </a:cubicBezTo>
                    <a:cubicBezTo>
                      <a:pt x="164" y="35"/>
                      <a:pt x="164" y="35"/>
                      <a:pt x="164" y="35"/>
                    </a:cubicBezTo>
                    <a:cubicBezTo>
                      <a:pt x="154" y="49"/>
                      <a:pt x="154" y="49"/>
                      <a:pt x="154" y="49"/>
                    </a:cubicBezTo>
                    <a:cubicBezTo>
                      <a:pt x="154" y="49"/>
                      <a:pt x="154" y="49"/>
                      <a:pt x="154" y="50"/>
                    </a:cubicBezTo>
                    <a:cubicBezTo>
                      <a:pt x="171" y="46"/>
                      <a:pt x="171" y="46"/>
                      <a:pt x="171" y="46"/>
                    </a:cubicBezTo>
                    <a:cubicBezTo>
                      <a:pt x="180" y="67"/>
                      <a:pt x="180" y="67"/>
                      <a:pt x="180" y="67"/>
                    </a:cubicBezTo>
                    <a:cubicBezTo>
                      <a:pt x="165" y="76"/>
                      <a:pt x="165" y="76"/>
                      <a:pt x="165" y="76"/>
                    </a:cubicBezTo>
                    <a:cubicBezTo>
                      <a:pt x="165" y="76"/>
                      <a:pt x="165" y="77"/>
                      <a:pt x="165" y="77"/>
                    </a:cubicBezTo>
                    <a:cubicBezTo>
                      <a:pt x="183" y="80"/>
                      <a:pt x="183" y="80"/>
                      <a:pt x="183" y="80"/>
                    </a:cubicBezTo>
                    <a:cubicBezTo>
                      <a:pt x="183" y="102"/>
                      <a:pt x="183" y="102"/>
                      <a:pt x="183" y="102"/>
                    </a:cubicBezTo>
                    <a:cubicBezTo>
                      <a:pt x="165" y="106"/>
                      <a:pt x="165" y="106"/>
                      <a:pt x="165" y="106"/>
                    </a:cubicBezTo>
                    <a:cubicBezTo>
                      <a:pt x="165" y="106"/>
                      <a:pt x="165" y="106"/>
                      <a:pt x="165" y="106"/>
                    </a:cubicBezTo>
                    <a:cubicBezTo>
                      <a:pt x="180" y="116"/>
                      <a:pt x="180" y="116"/>
                      <a:pt x="180" y="116"/>
                    </a:cubicBezTo>
                    <a:cubicBezTo>
                      <a:pt x="171" y="136"/>
                      <a:pt x="171" y="136"/>
                      <a:pt x="171" y="136"/>
                    </a:cubicBezTo>
                    <a:cubicBezTo>
                      <a:pt x="154" y="133"/>
                      <a:pt x="154" y="133"/>
                      <a:pt x="154" y="133"/>
                    </a:cubicBezTo>
                    <a:cubicBezTo>
                      <a:pt x="154" y="133"/>
                      <a:pt x="154" y="133"/>
                      <a:pt x="154" y="133"/>
                    </a:cubicBezTo>
                    <a:cubicBezTo>
                      <a:pt x="164" y="148"/>
                      <a:pt x="164" y="148"/>
                      <a:pt x="164" y="148"/>
                    </a:cubicBezTo>
                    <a:cubicBezTo>
                      <a:pt x="148" y="164"/>
                      <a:pt x="148" y="164"/>
                      <a:pt x="148" y="164"/>
                    </a:cubicBezTo>
                    <a:cubicBezTo>
                      <a:pt x="134" y="154"/>
                      <a:pt x="134" y="154"/>
                      <a:pt x="134" y="154"/>
                    </a:cubicBezTo>
                    <a:cubicBezTo>
                      <a:pt x="133" y="154"/>
                      <a:pt x="133" y="154"/>
                      <a:pt x="133" y="154"/>
                    </a:cubicBezTo>
                    <a:cubicBezTo>
                      <a:pt x="137" y="171"/>
                      <a:pt x="137" y="171"/>
                      <a:pt x="137" y="171"/>
                    </a:cubicBezTo>
                    <a:cubicBezTo>
                      <a:pt x="116" y="180"/>
                      <a:pt x="116" y="180"/>
                      <a:pt x="116" y="180"/>
                    </a:cubicBezTo>
                    <a:cubicBezTo>
                      <a:pt x="107" y="165"/>
                      <a:pt x="107" y="165"/>
                      <a:pt x="107" y="165"/>
                    </a:cubicBezTo>
                    <a:cubicBezTo>
                      <a:pt x="106" y="165"/>
                      <a:pt x="106" y="165"/>
                      <a:pt x="106" y="165"/>
                    </a:cubicBezTo>
                    <a:lnTo>
                      <a:pt x="103" y="182"/>
                    </a:lnTo>
                    <a:close/>
                    <a:moveTo>
                      <a:pt x="87" y="174"/>
                    </a:moveTo>
                    <a:cubicBezTo>
                      <a:pt x="96" y="174"/>
                      <a:pt x="96" y="174"/>
                      <a:pt x="96" y="174"/>
                    </a:cubicBezTo>
                    <a:cubicBezTo>
                      <a:pt x="99" y="158"/>
                      <a:pt x="99" y="158"/>
                      <a:pt x="99" y="158"/>
                    </a:cubicBezTo>
                    <a:cubicBezTo>
                      <a:pt x="102" y="158"/>
                      <a:pt x="102" y="158"/>
                      <a:pt x="102" y="158"/>
                    </a:cubicBezTo>
                    <a:cubicBezTo>
                      <a:pt x="104" y="157"/>
                      <a:pt x="106" y="157"/>
                      <a:pt x="107" y="157"/>
                    </a:cubicBezTo>
                    <a:cubicBezTo>
                      <a:pt x="110" y="156"/>
                      <a:pt x="110" y="156"/>
                      <a:pt x="110" y="156"/>
                    </a:cubicBezTo>
                    <a:cubicBezTo>
                      <a:pt x="119" y="170"/>
                      <a:pt x="119" y="170"/>
                      <a:pt x="119" y="170"/>
                    </a:cubicBezTo>
                    <a:cubicBezTo>
                      <a:pt x="128" y="166"/>
                      <a:pt x="128" y="166"/>
                      <a:pt x="128" y="166"/>
                    </a:cubicBezTo>
                    <a:cubicBezTo>
                      <a:pt x="124" y="150"/>
                      <a:pt x="124" y="150"/>
                      <a:pt x="124" y="150"/>
                    </a:cubicBezTo>
                    <a:cubicBezTo>
                      <a:pt x="127" y="149"/>
                      <a:pt x="127" y="149"/>
                      <a:pt x="127" y="149"/>
                    </a:cubicBezTo>
                    <a:cubicBezTo>
                      <a:pt x="128" y="148"/>
                      <a:pt x="130" y="147"/>
                      <a:pt x="131" y="146"/>
                    </a:cubicBezTo>
                    <a:cubicBezTo>
                      <a:pt x="134" y="144"/>
                      <a:pt x="134" y="144"/>
                      <a:pt x="134" y="144"/>
                    </a:cubicBezTo>
                    <a:cubicBezTo>
                      <a:pt x="147" y="153"/>
                      <a:pt x="147" y="153"/>
                      <a:pt x="147" y="153"/>
                    </a:cubicBezTo>
                    <a:cubicBezTo>
                      <a:pt x="154" y="147"/>
                      <a:pt x="154" y="147"/>
                      <a:pt x="154" y="147"/>
                    </a:cubicBezTo>
                    <a:cubicBezTo>
                      <a:pt x="144" y="133"/>
                      <a:pt x="144" y="133"/>
                      <a:pt x="144" y="133"/>
                    </a:cubicBezTo>
                    <a:cubicBezTo>
                      <a:pt x="146" y="131"/>
                      <a:pt x="146" y="131"/>
                      <a:pt x="146" y="131"/>
                    </a:cubicBezTo>
                    <a:cubicBezTo>
                      <a:pt x="147" y="129"/>
                      <a:pt x="148" y="128"/>
                      <a:pt x="149" y="126"/>
                    </a:cubicBezTo>
                    <a:cubicBezTo>
                      <a:pt x="150" y="124"/>
                      <a:pt x="150" y="124"/>
                      <a:pt x="150" y="124"/>
                    </a:cubicBezTo>
                    <a:cubicBezTo>
                      <a:pt x="167" y="127"/>
                      <a:pt x="167" y="127"/>
                      <a:pt x="167" y="127"/>
                    </a:cubicBezTo>
                    <a:cubicBezTo>
                      <a:pt x="170" y="119"/>
                      <a:pt x="170" y="119"/>
                      <a:pt x="170" y="119"/>
                    </a:cubicBezTo>
                    <a:cubicBezTo>
                      <a:pt x="156" y="110"/>
                      <a:pt x="156" y="110"/>
                      <a:pt x="156" y="110"/>
                    </a:cubicBezTo>
                    <a:cubicBezTo>
                      <a:pt x="157" y="107"/>
                      <a:pt x="157" y="107"/>
                      <a:pt x="157" y="107"/>
                    </a:cubicBezTo>
                    <a:cubicBezTo>
                      <a:pt x="157" y="105"/>
                      <a:pt x="158" y="103"/>
                      <a:pt x="158" y="102"/>
                    </a:cubicBezTo>
                    <a:cubicBezTo>
                      <a:pt x="158" y="99"/>
                      <a:pt x="158" y="99"/>
                      <a:pt x="158" y="99"/>
                    </a:cubicBezTo>
                    <a:cubicBezTo>
                      <a:pt x="175" y="96"/>
                      <a:pt x="175" y="96"/>
                      <a:pt x="175" y="96"/>
                    </a:cubicBezTo>
                    <a:cubicBezTo>
                      <a:pt x="175" y="87"/>
                      <a:pt x="175" y="87"/>
                      <a:pt x="175" y="87"/>
                    </a:cubicBezTo>
                    <a:cubicBezTo>
                      <a:pt x="158" y="84"/>
                      <a:pt x="158" y="84"/>
                      <a:pt x="158" y="84"/>
                    </a:cubicBezTo>
                    <a:cubicBezTo>
                      <a:pt x="158" y="81"/>
                      <a:pt x="158" y="81"/>
                      <a:pt x="158" y="81"/>
                    </a:cubicBezTo>
                    <a:cubicBezTo>
                      <a:pt x="158" y="79"/>
                      <a:pt x="157" y="77"/>
                      <a:pt x="157" y="75"/>
                    </a:cubicBezTo>
                    <a:cubicBezTo>
                      <a:pt x="156" y="72"/>
                      <a:pt x="156" y="72"/>
                      <a:pt x="156" y="72"/>
                    </a:cubicBezTo>
                    <a:cubicBezTo>
                      <a:pt x="170" y="64"/>
                      <a:pt x="170" y="64"/>
                      <a:pt x="170" y="64"/>
                    </a:cubicBezTo>
                    <a:cubicBezTo>
                      <a:pt x="167" y="55"/>
                      <a:pt x="167" y="55"/>
                      <a:pt x="167" y="55"/>
                    </a:cubicBezTo>
                    <a:cubicBezTo>
                      <a:pt x="151" y="59"/>
                      <a:pt x="151" y="59"/>
                      <a:pt x="151" y="59"/>
                    </a:cubicBezTo>
                    <a:cubicBezTo>
                      <a:pt x="149" y="56"/>
                      <a:pt x="149" y="56"/>
                      <a:pt x="149" y="56"/>
                    </a:cubicBezTo>
                    <a:cubicBezTo>
                      <a:pt x="148" y="55"/>
                      <a:pt x="147" y="53"/>
                      <a:pt x="146" y="51"/>
                    </a:cubicBezTo>
                    <a:cubicBezTo>
                      <a:pt x="144" y="49"/>
                      <a:pt x="144" y="49"/>
                      <a:pt x="144" y="49"/>
                    </a:cubicBezTo>
                    <a:cubicBezTo>
                      <a:pt x="154" y="36"/>
                      <a:pt x="154" y="36"/>
                      <a:pt x="154" y="36"/>
                    </a:cubicBezTo>
                    <a:cubicBezTo>
                      <a:pt x="147" y="29"/>
                      <a:pt x="147" y="29"/>
                      <a:pt x="147" y="29"/>
                    </a:cubicBezTo>
                    <a:cubicBezTo>
                      <a:pt x="134" y="38"/>
                      <a:pt x="134" y="38"/>
                      <a:pt x="134" y="38"/>
                    </a:cubicBezTo>
                    <a:cubicBezTo>
                      <a:pt x="131" y="37"/>
                      <a:pt x="131" y="37"/>
                      <a:pt x="131" y="37"/>
                    </a:cubicBezTo>
                    <a:cubicBezTo>
                      <a:pt x="130" y="36"/>
                      <a:pt x="128" y="35"/>
                      <a:pt x="127" y="34"/>
                    </a:cubicBezTo>
                    <a:cubicBezTo>
                      <a:pt x="124" y="32"/>
                      <a:pt x="124" y="32"/>
                      <a:pt x="124" y="32"/>
                    </a:cubicBezTo>
                    <a:cubicBezTo>
                      <a:pt x="128" y="16"/>
                      <a:pt x="128" y="16"/>
                      <a:pt x="128" y="16"/>
                    </a:cubicBezTo>
                    <a:cubicBezTo>
                      <a:pt x="119" y="13"/>
                      <a:pt x="119" y="13"/>
                      <a:pt x="119" y="13"/>
                    </a:cubicBezTo>
                    <a:cubicBezTo>
                      <a:pt x="110" y="26"/>
                      <a:pt x="110" y="26"/>
                      <a:pt x="110" y="26"/>
                    </a:cubicBezTo>
                    <a:cubicBezTo>
                      <a:pt x="107" y="26"/>
                      <a:pt x="107" y="26"/>
                      <a:pt x="107" y="26"/>
                    </a:cubicBezTo>
                    <a:cubicBezTo>
                      <a:pt x="106" y="25"/>
                      <a:pt x="104" y="25"/>
                      <a:pt x="102" y="25"/>
                    </a:cubicBezTo>
                    <a:cubicBezTo>
                      <a:pt x="99" y="24"/>
                      <a:pt x="99" y="24"/>
                      <a:pt x="99" y="24"/>
                    </a:cubicBezTo>
                    <a:cubicBezTo>
                      <a:pt x="96" y="8"/>
                      <a:pt x="96" y="8"/>
                      <a:pt x="96" y="8"/>
                    </a:cubicBezTo>
                    <a:cubicBezTo>
                      <a:pt x="87" y="8"/>
                      <a:pt x="87" y="8"/>
                      <a:pt x="87" y="8"/>
                    </a:cubicBezTo>
                    <a:cubicBezTo>
                      <a:pt x="84" y="24"/>
                      <a:pt x="84" y="24"/>
                      <a:pt x="84" y="24"/>
                    </a:cubicBezTo>
                    <a:cubicBezTo>
                      <a:pt x="81" y="25"/>
                      <a:pt x="81" y="25"/>
                      <a:pt x="81" y="25"/>
                    </a:cubicBezTo>
                    <a:cubicBezTo>
                      <a:pt x="79" y="25"/>
                      <a:pt x="77" y="25"/>
                      <a:pt x="76" y="26"/>
                    </a:cubicBezTo>
                    <a:cubicBezTo>
                      <a:pt x="73" y="26"/>
                      <a:pt x="73" y="26"/>
                      <a:pt x="73" y="26"/>
                    </a:cubicBezTo>
                    <a:cubicBezTo>
                      <a:pt x="64" y="13"/>
                      <a:pt x="64" y="13"/>
                      <a:pt x="64" y="13"/>
                    </a:cubicBezTo>
                    <a:cubicBezTo>
                      <a:pt x="55" y="16"/>
                      <a:pt x="55" y="16"/>
                      <a:pt x="55" y="16"/>
                    </a:cubicBezTo>
                    <a:cubicBezTo>
                      <a:pt x="59" y="32"/>
                      <a:pt x="59" y="32"/>
                      <a:pt x="59" y="32"/>
                    </a:cubicBezTo>
                    <a:cubicBezTo>
                      <a:pt x="57" y="34"/>
                      <a:pt x="57" y="34"/>
                      <a:pt x="57" y="34"/>
                    </a:cubicBezTo>
                    <a:cubicBezTo>
                      <a:pt x="55" y="35"/>
                      <a:pt x="53" y="36"/>
                      <a:pt x="52" y="37"/>
                    </a:cubicBezTo>
                    <a:cubicBezTo>
                      <a:pt x="50" y="39"/>
                      <a:pt x="50" y="39"/>
                      <a:pt x="50" y="39"/>
                    </a:cubicBezTo>
                    <a:cubicBezTo>
                      <a:pt x="36" y="29"/>
                      <a:pt x="36" y="29"/>
                      <a:pt x="36" y="29"/>
                    </a:cubicBezTo>
                    <a:cubicBezTo>
                      <a:pt x="29" y="36"/>
                      <a:pt x="29" y="36"/>
                      <a:pt x="29" y="36"/>
                    </a:cubicBezTo>
                    <a:cubicBezTo>
                      <a:pt x="39" y="49"/>
                      <a:pt x="39" y="49"/>
                      <a:pt x="39" y="49"/>
                    </a:cubicBezTo>
                    <a:cubicBezTo>
                      <a:pt x="37" y="51"/>
                      <a:pt x="37" y="51"/>
                      <a:pt x="37" y="51"/>
                    </a:cubicBezTo>
                    <a:cubicBezTo>
                      <a:pt x="36" y="53"/>
                      <a:pt x="35" y="55"/>
                      <a:pt x="34" y="56"/>
                    </a:cubicBezTo>
                    <a:cubicBezTo>
                      <a:pt x="33" y="59"/>
                      <a:pt x="33" y="59"/>
                      <a:pt x="33" y="59"/>
                    </a:cubicBezTo>
                    <a:cubicBezTo>
                      <a:pt x="16" y="55"/>
                      <a:pt x="16" y="55"/>
                      <a:pt x="16" y="55"/>
                    </a:cubicBezTo>
                    <a:cubicBezTo>
                      <a:pt x="13" y="64"/>
                      <a:pt x="13" y="64"/>
                      <a:pt x="13" y="64"/>
                    </a:cubicBezTo>
                    <a:cubicBezTo>
                      <a:pt x="27" y="72"/>
                      <a:pt x="27" y="72"/>
                      <a:pt x="27" y="72"/>
                    </a:cubicBezTo>
                    <a:cubicBezTo>
                      <a:pt x="26" y="75"/>
                      <a:pt x="26" y="75"/>
                      <a:pt x="26" y="75"/>
                    </a:cubicBezTo>
                    <a:cubicBezTo>
                      <a:pt x="26" y="77"/>
                      <a:pt x="25" y="79"/>
                      <a:pt x="25" y="81"/>
                    </a:cubicBezTo>
                    <a:cubicBezTo>
                      <a:pt x="25" y="84"/>
                      <a:pt x="25" y="84"/>
                      <a:pt x="25" y="84"/>
                    </a:cubicBezTo>
                    <a:cubicBezTo>
                      <a:pt x="8" y="87"/>
                      <a:pt x="8" y="87"/>
                      <a:pt x="8" y="87"/>
                    </a:cubicBezTo>
                    <a:cubicBezTo>
                      <a:pt x="8" y="96"/>
                      <a:pt x="8" y="96"/>
                      <a:pt x="8" y="96"/>
                    </a:cubicBezTo>
                    <a:cubicBezTo>
                      <a:pt x="25" y="99"/>
                      <a:pt x="25" y="99"/>
                      <a:pt x="25" y="99"/>
                    </a:cubicBezTo>
                    <a:cubicBezTo>
                      <a:pt x="25" y="102"/>
                      <a:pt x="25" y="102"/>
                      <a:pt x="25" y="102"/>
                    </a:cubicBezTo>
                    <a:cubicBezTo>
                      <a:pt x="25" y="103"/>
                      <a:pt x="26" y="105"/>
                      <a:pt x="26" y="107"/>
                    </a:cubicBezTo>
                    <a:cubicBezTo>
                      <a:pt x="27" y="110"/>
                      <a:pt x="27" y="110"/>
                      <a:pt x="27" y="110"/>
                    </a:cubicBezTo>
                    <a:cubicBezTo>
                      <a:pt x="13" y="119"/>
                      <a:pt x="13" y="119"/>
                      <a:pt x="13" y="119"/>
                    </a:cubicBezTo>
                    <a:cubicBezTo>
                      <a:pt x="16" y="127"/>
                      <a:pt x="16" y="127"/>
                      <a:pt x="16" y="127"/>
                    </a:cubicBezTo>
                    <a:cubicBezTo>
                      <a:pt x="33" y="124"/>
                      <a:pt x="33" y="124"/>
                      <a:pt x="33" y="124"/>
                    </a:cubicBezTo>
                    <a:cubicBezTo>
                      <a:pt x="34" y="126"/>
                      <a:pt x="34" y="126"/>
                      <a:pt x="34" y="126"/>
                    </a:cubicBezTo>
                    <a:cubicBezTo>
                      <a:pt x="35" y="128"/>
                      <a:pt x="36" y="129"/>
                      <a:pt x="37" y="131"/>
                    </a:cubicBezTo>
                    <a:cubicBezTo>
                      <a:pt x="39" y="133"/>
                      <a:pt x="39" y="133"/>
                      <a:pt x="39" y="133"/>
                    </a:cubicBezTo>
                    <a:cubicBezTo>
                      <a:pt x="29" y="147"/>
                      <a:pt x="29" y="147"/>
                      <a:pt x="29" y="147"/>
                    </a:cubicBezTo>
                    <a:cubicBezTo>
                      <a:pt x="36" y="153"/>
                      <a:pt x="36" y="153"/>
                      <a:pt x="36" y="153"/>
                    </a:cubicBezTo>
                    <a:cubicBezTo>
                      <a:pt x="50" y="144"/>
                      <a:pt x="50" y="144"/>
                      <a:pt x="50" y="144"/>
                    </a:cubicBezTo>
                    <a:cubicBezTo>
                      <a:pt x="52" y="146"/>
                      <a:pt x="52" y="146"/>
                      <a:pt x="52" y="146"/>
                    </a:cubicBezTo>
                    <a:cubicBezTo>
                      <a:pt x="53" y="147"/>
                      <a:pt x="55" y="148"/>
                      <a:pt x="56" y="149"/>
                    </a:cubicBezTo>
                    <a:cubicBezTo>
                      <a:pt x="59" y="150"/>
                      <a:pt x="59" y="150"/>
                      <a:pt x="59" y="150"/>
                    </a:cubicBezTo>
                    <a:cubicBezTo>
                      <a:pt x="55" y="166"/>
                      <a:pt x="55" y="166"/>
                      <a:pt x="55" y="166"/>
                    </a:cubicBezTo>
                    <a:cubicBezTo>
                      <a:pt x="64" y="170"/>
                      <a:pt x="64" y="170"/>
                      <a:pt x="64" y="170"/>
                    </a:cubicBezTo>
                    <a:cubicBezTo>
                      <a:pt x="73" y="156"/>
                      <a:pt x="73" y="156"/>
                      <a:pt x="73" y="156"/>
                    </a:cubicBezTo>
                    <a:cubicBezTo>
                      <a:pt x="76" y="157"/>
                      <a:pt x="76" y="157"/>
                      <a:pt x="76" y="157"/>
                    </a:cubicBezTo>
                    <a:cubicBezTo>
                      <a:pt x="77" y="157"/>
                      <a:pt x="79" y="157"/>
                      <a:pt x="81" y="158"/>
                    </a:cubicBezTo>
                    <a:cubicBezTo>
                      <a:pt x="84" y="158"/>
                      <a:pt x="84" y="158"/>
                      <a:pt x="84" y="158"/>
                    </a:cubicBezTo>
                    <a:lnTo>
                      <a:pt x="87" y="174"/>
                    </a:ln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sp>
            <p:nvSpPr>
              <p:cNvPr id="23" name="Freeform 65">
                <a:extLst>
                  <a:ext uri="{FF2B5EF4-FFF2-40B4-BE49-F238E27FC236}">
                    <a16:creationId xmlns:a16="http://schemas.microsoft.com/office/drawing/2014/main" id="{C2ED54E5-2B45-4CF3-A1FC-41CDC559A7F2}"/>
                  </a:ext>
                </a:extLst>
              </p:cNvPr>
              <p:cNvSpPr>
                <a:spLocks noEditPoints="1"/>
              </p:cNvSpPr>
              <p:nvPr/>
            </p:nvSpPr>
            <p:spPr bwMode="auto">
              <a:xfrm>
                <a:off x="2777181" y="2565953"/>
                <a:ext cx="138443" cy="139679"/>
              </a:xfrm>
              <a:custGeom>
                <a:avLst/>
                <a:gdLst>
                  <a:gd name="T0" fmla="*/ 37 w 73"/>
                  <a:gd name="T1" fmla="*/ 73 h 73"/>
                  <a:gd name="T2" fmla="*/ 0 w 73"/>
                  <a:gd name="T3" fmla="*/ 36 h 73"/>
                  <a:gd name="T4" fmla="*/ 37 w 73"/>
                  <a:gd name="T5" fmla="*/ 0 h 73"/>
                  <a:gd name="T6" fmla="*/ 73 w 73"/>
                  <a:gd name="T7" fmla="*/ 36 h 73"/>
                  <a:gd name="T8" fmla="*/ 37 w 73"/>
                  <a:gd name="T9" fmla="*/ 73 h 73"/>
                  <a:gd name="T10" fmla="*/ 37 w 73"/>
                  <a:gd name="T11" fmla="*/ 4 h 73"/>
                  <a:gd name="T12" fmla="*/ 4 w 73"/>
                  <a:gd name="T13" fmla="*/ 36 h 73"/>
                  <a:gd name="T14" fmla="*/ 37 w 73"/>
                  <a:gd name="T15" fmla="*/ 69 h 73"/>
                  <a:gd name="T16" fmla="*/ 69 w 73"/>
                  <a:gd name="T17" fmla="*/ 36 h 73"/>
                  <a:gd name="T18" fmla="*/ 37 w 73"/>
                  <a:gd name="T19"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37" y="73"/>
                    </a:moveTo>
                    <a:cubicBezTo>
                      <a:pt x="16" y="73"/>
                      <a:pt x="0" y="56"/>
                      <a:pt x="0" y="36"/>
                    </a:cubicBezTo>
                    <a:cubicBezTo>
                      <a:pt x="0" y="16"/>
                      <a:pt x="16" y="0"/>
                      <a:pt x="37" y="0"/>
                    </a:cubicBezTo>
                    <a:cubicBezTo>
                      <a:pt x="57" y="0"/>
                      <a:pt x="73" y="16"/>
                      <a:pt x="73" y="36"/>
                    </a:cubicBezTo>
                    <a:cubicBezTo>
                      <a:pt x="73" y="56"/>
                      <a:pt x="57" y="73"/>
                      <a:pt x="37" y="73"/>
                    </a:cubicBezTo>
                    <a:close/>
                    <a:moveTo>
                      <a:pt x="37" y="4"/>
                    </a:moveTo>
                    <a:cubicBezTo>
                      <a:pt x="19" y="4"/>
                      <a:pt x="4" y="18"/>
                      <a:pt x="4" y="36"/>
                    </a:cubicBezTo>
                    <a:cubicBezTo>
                      <a:pt x="4" y="54"/>
                      <a:pt x="19" y="69"/>
                      <a:pt x="37" y="69"/>
                    </a:cubicBezTo>
                    <a:cubicBezTo>
                      <a:pt x="54" y="69"/>
                      <a:pt x="69" y="54"/>
                      <a:pt x="69" y="36"/>
                    </a:cubicBezTo>
                    <a:cubicBezTo>
                      <a:pt x="69" y="18"/>
                      <a:pt x="54" y="4"/>
                      <a:pt x="37" y="4"/>
                    </a:cubicBez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grpSp>
      </p:grpSp>
      <p:grpSp>
        <p:nvGrpSpPr>
          <p:cNvPr id="10" name="组合 9">
            <a:extLst>
              <a:ext uri="{FF2B5EF4-FFF2-40B4-BE49-F238E27FC236}">
                <a16:creationId xmlns:a16="http://schemas.microsoft.com/office/drawing/2014/main" id="{19F8317A-606C-42D6-8548-5ADD08151FBB}"/>
              </a:ext>
            </a:extLst>
          </p:cNvPr>
          <p:cNvGrpSpPr/>
          <p:nvPr/>
        </p:nvGrpSpPr>
        <p:grpSpPr>
          <a:xfrm>
            <a:off x="7084348" y="2827881"/>
            <a:ext cx="1699087" cy="1699087"/>
            <a:chOff x="7289269" y="2820896"/>
            <a:chExt cx="1699087" cy="1699087"/>
          </a:xfrm>
        </p:grpSpPr>
        <p:sp>
          <p:nvSpPr>
            <p:cNvPr id="15" name="椭圆 14">
              <a:extLst>
                <a:ext uri="{FF2B5EF4-FFF2-40B4-BE49-F238E27FC236}">
                  <a16:creationId xmlns:a16="http://schemas.microsoft.com/office/drawing/2014/main" id="{6D0722C8-D5EE-4D81-B162-7DEB2AC2C77B}"/>
                </a:ext>
              </a:extLst>
            </p:cNvPr>
            <p:cNvSpPr/>
            <p:nvPr/>
          </p:nvSpPr>
          <p:spPr>
            <a:xfrm>
              <a:off x="7289269" y="2820896"/>
              <a:ext cx="1699087" cy="1699087"/>
            </a:xfrm>
            <a:prstGeom prst="ellipse">
              <a:avLst/>
            </a:prstGeom>
            <a:solidFill>
              <a:srgbClr val="C86142"/>
            </a:solidFill>
            <a:ln w="19050" cap="flat" cmpd="sng" algn="ctr">
              <a:noFill/>
              <a:prstDash val="solid"/>
              <a:miter lim="800000"/>
            </a:ln>
            <a:effectLst>
              <a:outerShdw blurRad="698500" dist="190500" dir="8100000" algn="tr" rotWithShape="0">
                <a:prstClr val="black">
                  <a:alpha val="30000"/>
                </a:prstClr>
              </a:outerShdw>
            </a:effectLst>
          </p:spPr>
          <p:txBody>
            <a:bodyPr rtlCol="0" anchor="ctr">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grpSp>
          <p:nvGrpSpPr>
            <p:cNvPr id="16" name="组合 15">
              <a:extLst>
                <a:ext uri="{FF2B5EF4-FFF2-40B4-BE49-F238E27FC236}">
                  <a16:creationId xmlns:a16="http://schemas.microsoft.com/office/drawing/2014/main" id="{13AF7D26-1CA1-4726-83D0-9F2DAAB0A96C}"/>
                </a:ext>
              </a:extLst>
            </p:cNvPr>
            <p:cNvGrpSpPr/>
            <p:nvPr/>
          </p:nvGrpSpPr>
          <p:grpSpPr>
            <a:xfrm>
              <a:off x="7885378" y="3439222"/>
              <a:ext cx="535562" cy="501498"/>
              <a:chOff x="4877311" y="3938022"/>
              <a:chExt cx="349815" cy="327565"/>
            </a:xfrm>
            <a:solidFill>
              <a:schemeClr val="bg1"/>
            </a:solidFill>
          </p:grpSpPr>
          <p:sp>
            <p:nvSpPr>
              <p:cNvPr id="17" name="Freeform 132">
                <a:extLst>
                  <a:ext uri="{FF2B5EF4-FFF2-40B4-BE49-F238E27FC236}">
                    <a16:creationId xmlns:a16="http://schemas.microsoft.com/office/drawing/2014/main" id="{90792320-2271-46D0-B43B-DDDBDA9F1354}"/>
                  </a:ext>
                </a:extLst>
              </p:cNvPr>
              <p:cNvSpPr>
                <a:spLocks noEditPoints="1"/>
              </p:cNvSpPr>
              <p:nvPr/>
            </p:nvSpPr>
            <p:spPr bwMode="auto">
              <a:xfrm>
                <a:off x="4929227" y="3938022"/>
                <a:ext cx="169345" cy="123610"/>
              </a:xfrm>
              <a:custGeom>
                <a:avLst/>
                <a:gdLst>
                  <a:gd name="T0" fmla="*/ 40 w 89"/>
                  <a:gd name="T1" fmla="*/ 4 h 65"/>
                  <a:gd name="T2" fmla="*/ 77 w 89"/>
                  <a:gd name="T3" fmla="*/ 20 h 65"/>
                  <a:gd name="T4" fmla="*/ 83 w 89"/>
                  <a:gd name="T5" fmla="*/ 26 h 65"/>
                  <a:gd name="T6" fmla="*/ 49 w 89"/>
                  <a:gd name="T7" fmla="*/ 60 h 65"/>
                  <a:gd name="T8" fmla="*/ 6 w 89"/>
                  <a:gd name="T9" fmla="*/ 17 h 65"/>
                  <a:gd name="T10" fmla="*/ 40 w 89"/>
                  <a:gd name="T11" fmla="*/ 4 h 65"/>
                  <a:gd name="T12" fmla="*/ 40 w 89"/>
                  <a:gd name="T13" fmla="*/ 0 h 65"/>
                  <a:gd name="T14" fmla="*/ 0 w 89"/>
                  <a:gd name="T15" fmla="*/ 16 h 65"/>
                  <a:gd name="T16" fmla="*/ 49 w 89"/>
                  <a:gd name="T17" fmla="*/ 65 h 65"/>
                  <a:gd name="T18" fmla="*/ 89 w 89"/>
                  <a:gd name="T19" fmla="*/ 26 h 65"/>
                  <a:gd name="T20" fmla="*/ 80 w 89"/>
                  <a:gd name="T21" fmla="*/ 17 h 65"/>
                  <a:gd name="T22" fmla="*/ 40 w 89"/>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65">
                    <a:moveTo>
                      <a:pt x="40" y="4"/>
                    </a:moveTo>
                    <a:cubicBezTo>
                      <a:pt x="54" y="4"/>
                      <a:pt x="67" y="10"/>
                      <a:pt x="77" y="20"/>
                    </a:cubicBezTo>
                    <a:cubicBezTo>
                      <a:pt x="83" y="26"/>
                      <a:pt x="83" y="26"/>
                      <a:pt x="83" y="26"/>
                    </a:cubicBezTo>
                    <a:cubicBezTo>
                      <a:pt x="49" y="60"/>
                      <a:pt x="49" y="60"/>
                      <a:pt x="49" y="60"/>
                    </a:cubicBezTo>
                    <a:cubicBezTo>
                      <a:pt x="6" y="17"/>
                      <a:pt x="6" y="17"/>
                      <a:pt x="6" y="17"/>
                    </a:cubicBezTo>
                    <a:cubicBezTo>
                      <a:pt x="15" y="9"/>
                      <a:pt x="27" y="4"/>
                      <a:pt x="40" y="4"/>
                    </a:cubicBezTo>
                    <a:moveTo>
                      <a:pt x="40" y="0"/>
                    </a:moveTo>
                    <a:cubicBezTo>
                      <a:pt x="25" y="0"/>
                      <a:pt x="11" y="6"/>
                      <a:pt x="0" y="16"/>
                    </a:cubicBezTo>
                    <a:cubicBezTo>
                      <a:pt x="49" y="65"/>
                      <a:pt x="49" y="65"/>
                      <a:pt x="49" y="65"/>
                    </a:cubicBezTo>
                    <a:cubicBezTo>
                      <a:pt x="89" y="26"/>
                      <a:pt x="89" y="26"/>
                      <a:pt x="89" y="26"/>
                    </a:cubicBezTo>
                    <a:cubicBezTo>
                      <a:pt x="80" y="17"/>
                      <a:pt x="80" y="17"/>
                      <a:pt x="80" y="17"/>
                    </a:cubicBezTo>
                    <a:cubicBezTo>
                      <a:pt x="69" y="6"/>
                      <a:pt x="54" y="0"/>
                      <a:pt x="40" y="0"/>
                    </a:cubicBez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sp>
            <p:nvSpPr>
              <p:cNvPr id="18" name="Freeform 133">
                <a:extLst>
                  <a:ext uri="{FF2B5EF4-FFF2-40B4-BE49-F238E27FC236}">
                    <a16:creationId xmlns:a16="http://schemas.microsoft.com/office/drawing/2014/main" id="{D5FA3690-944F-4D64-A340-A88EE0A7D697}"/>
                  </a:ext>
                </a:extLst>
              </p:cNvPr>
              <p:cNvSpPr>
                <a:spLocks noEditPoints="1"/>
              </p:cNvSpPr>
              <p:nvPr/>
            </p:nvSpPr>
            <p:spPr bwMode="auto">
              <a:xfrm>
                <a:off x="4946532" y="3997354"/>
                <a:ext cx="280594" cy="268233"/>
              </a:xfrm>
              <a:custGeom>
                <a:avLst/>
                <a:gdLst>
                  <a:gd name="T0" fmla="*/ 85 w 147"/>
                  <a:gd name="T1" fmla="*/ 11 h 141"/>
                  <a:gd name="T2" fmla="*/ 119 w 147"/>
                  <a:gd name="T3" fmla="*/ 45 h 141"/>
                  <a:gd name="T4" fmla="*/ 133 w 147"/>
                  <a:gd name="T5" fmla="*/ 80 h 141"/>
                  <a:gd name="T6" fmla="*/ 119 w 147"/>
                  <a:gd name="T7" fmla="*/ 115 h 141"/>
                  <a:gd name="T8" fmla="*/ 115 w 147"/>
                  <a:gd name="T9" fmla="*/ 119 h 141"/>
                  <a:gd name="T10" fmla="*/ 80 w 147"/>
                  <a:gd name="T11" fmla="*/ 133 h 141"/>
                  <a:gd name="T12" fmla="*/ 46 w 147"/>
                  <a:gd name="T13" fmla="*/ 119 h 141"/>
                  <a:gd name="T14" fmla="*/ 12 w 147"/>
                  <a:gd name="T15" fmla="*/ 85 h 141"/>
                  <a:gd name="T16" fmla="*/ 85 w 147"/>
                  <a:gd name="T17" fmla="*/ 11 h 141"/>
                  <a:gd name="T18" fmla="*/ 85 w 147"/>
                  <a:gd name="T19" fmla="*/ 0 h 141"/>
                  <a:gd name="T20" fmla="*/ 0 w 147"/>
                  <a:gd name="T21" fmla="*/ 85 h 141"/>
                  <a:gd name="T22" fmla="*/ 40 w 147"/>
                  <a:gd name="T23" fmla="*/ 124 h 141"/>
                  <a:gd name="T24" fmla="*/ 80 w 147"/>
                  <a:gd name="T25" fmla="*/ 141 h 141"/>
                  <a:gd name="T26" fmla="*/ 121 w 147"/>
                  <a:gd name="T27" fmla="*/ 124 h 141"/>
                  <a:gd name="T28" fmla="*/ 125 w 147"/>
                  <a:gd name="T29" fmla="*/ 120 h 141"/>
                  <a:gd name="T30" fmla="*/ 125 w 147"/>
                  <a:gd name="T31" fmla="*/ 40 h 141"/>
                  <a:gd name="T32" fmla="*/ 85 w 147"/>
                  <a:gd name="T3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 h="141">
                    <a:moveTo>
                      <a:pt x="85" y="11"/>
                    </a:moveTo>
                    <a:cubicBezTo>
                      <a:pt x="119" y="45"/>
                      <a:pt x="119" y="45"/>
                      <a:pt x="119" y="45"/>
                    </a:cubicBezTo>
                    <a:cubicBezTo>
                      <a:pt x="128" y="55"/>
                      <a:pt x="133" y="67"/>
                      <a:pt x="133" y="80"/>
                    </a:cubicBezTo>
                    <a:cubicBezTo>
                      <a:pt x="133" y="93"/>
                      <a:pt x="128" y="105"/>
                      <a:pt x="119" y="115"/>
                    </a:cubicBezTo>
                    <a:cubicBezTo>
                      <a:pt x="115" y="119"/>
                      <a:pt x="115" y="119"/>
                      <a:pt x="115" y="119"/>
                    </a:cubicBezTo>
                    <a:cubicBezTo>
                      <a:pt x="106" y="128"/>
                      <a:pt x="93" y="133"/>
                      <a:pt x="80" y="133"/>
                    </a:cubicBezTo>
                    <a:cubicBezTo>
                      <a:pt x="67" y="133"/>
                      <a:pt x="55" y="128"/>
                      <a:pt x="46" y="119"/>
                    </a:cubicBezTo>
                    <a:cubicBezTo>
                      <a:pt x="12" y="85"/>
                      <a:pt x="12" y="85"/>
                      <a:pt x="12" y="85"/>
                    </a:cubicBezTo>
                    <a:cubicBezTo>
                      <a:pt x="85" y="11"/>
                      <a:pt x="85" y="11"/>
                      <a:pt x="85" y="11"/>
                    </a:cubicBezTo>
                    <a:moveTo>
                      <a:pt x="85" y="0"/>
                    </a:moveTo>
                    <a:cubicBezTo>
                      <a:pt x="0" y="85"/>
                      <a:pt x="0" y="85"/>
                      <a:pt x="0" y="85"/>
                    </a:cubicBezTo>
                    <a:cubicBezTo>
                      <a:pt x="40" y="124"/>
                      <a:pt x="40" y="124"/>
                      <a:pt x="40" y="124"/>
                    </a:cubicBezTo>
                    <a:cubicBezTo>
                      <a:pt x="51" y="135"/>
                      <a:pt x="66" y="141"/>
                      <a:pt x="80" y="141"/>
                    </a:cubicBezTo>
                    <a:cubicBezTo>
                      <a:pt x="95" y="141"/>
                      <a:pt x="109" y="135"/>
                      <a:pt x="121" y="124"/>
                    </a:cubicBezTo>
                    <a:cubicBezTo>
                      <a:pt x="125" y="120"/>
                      <a:pt x="125" y="120"/>
                      <a:pt x="125" y="120"/>
                    </a:cubicBezTo>
                    <a:cubicBezTo>
                      <a:pt x="147" y="98"/>
                      <a:pt x="147" y="62"/>
                      <a:pt x="125" y="40"/>
                    </a:cubicBezTo>
                    <a:cubicBezTo>
                      <a:pt x="85" y="0"/>
                      <a:pt x="85" y="0"/>
                      <a:pt x="85" y="0"/>
                    </a:cubicBez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sp>
            <p:nvSpPr>
              <p:cNvPr id="19" name="Freeform 134">
                <a:extLst>
                  <a:ext uri="{FF2B5EF4-FFF2-40B4-BE49-F238E27FC236}">
                    <a16:creationId xmlns:a16="http://schemas.microsoft.com/office/drawing/2014/main" id="{9A9CEB43-E493-4DE5-A3D5-D8C5BADCE62C}"/>
                  </a:ext>
                </a:extLst>
              </p:cNvPr>
              <p:cNvSpPr>
                <a:spLocks noEditPoints="1"/>
              </p:cNvSpPr>
              <p:nvPr/>
            </p:nvSpPr>
            <p:spPr bwMode="auto">
              <a:xfrm>
                <a:off x="4877311" y="3980049"/>
                <a:ext cx="135971" cy="168109"/>
              </a:xfrm>
              <a:custGeom>
                <a:avLst/>
                <a:gdLst>
                  <a:gd name="T0" fmla="*/ 22 w 71"/>
                  <a:gd name="T1" fmla="*/ 6 h 88"/>
                  <a:gd name="T2" fmla="*/ 65 w 71"/>
                  <a:gd name="T3" fmla="*/ 49 h 88"/>
                  <a:gd name="T4" fmla="*/ 31 w 71"/>
                  <a:gd name="T5" fmla="*/ 83 h 88"/>
                  <a:gd name="T6" fmla="*/ 25 w 71"/>
                  <a:gd name="T7" fmla="*/ 77 h 88"/>
                  <a:gd name="T8" fmla="*/ 22 w 71"/>
                  <a:gd name="T9" fmla="*/ 6 h 88"/>
                  <a:gd name="T10" fmla="*/ 22 w 71"/>
                  <a:gd name="T11" fmla="*/ 0 h 88"/>
                  <a:gd name="T12" fmla="*/ 22 w 71"/>
                  <a:gd name="T13" fmla="*/ 80 h 88"/>
                  <a:gd name="T14" fmla="*/ 31 w 71"/>
                  <a:gd name="T15" fmla="*/ 88 h 88"/>
                  <a:gd name="T16" fmla="*/ 71 w 71"/>
                  <a:gd name="T17" fmla="*/ 49 h 88"/>
                  <a:gd name="T18" fmla="*/ 22 w 71"/>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8">
                    <a:moveTo>
                      <a:pt x="22" y="6"/>
                    </a:moveTo>
                    <a:cubicBezTo>
                      <a:pt x="65" y="49"/>
                      <a:pt x="65" y="49"/>
                      <a:pt x="65" y="49"/>
                    </a:cubicBezTo>
                    <a:cubicBezTo>
                      <a:pt x="31" y="83"/>
                      <a:pt x="31" y="83"/>
                      <a:pt x="31" y="83"/>
                    </a:cubicBezTo>
                    <a:cubicBezTo>
                      <a:pt x="25" y="77"/>
                      <a:pt x="25" y="77"/>
                      <a:pt x="25" y="77"/>
                    </a:cubicBezTo>
                    <a:cubicBezTo>
                      <a:pt x="6" y="57"/>
                      <a:pt x="5" y="26"/>
                      <a:pt x="22" y="6"/>
                    </a:cubicBezTo>
                    <a:moveTo>
                      <a:pt x="22" y="0"/>
                    </a:moveTo>
                    <a:cubicBezTo>
                      <a:pt x="0" y="22"/>
                      <a:pt x="0" y="58"/>
                      <a:pt x="22" y="80"/>
                    </a:cubicBezTo>
                    <a:cubicBezTo>
                      <a:pt x="31" y="88"/>
                      <a:pt x="31" y="88"/>
                      <a:pt x="31" y="88"/>
                    </a:cubicBezTo>
                    <a:cubicBezTo>
                      <a:pt x="71" y="49"/>
                      <a:pt x="71" y="49"/>
                      <a:pt x="71" y="49"/>
                    </a:cubicBezTo>
                    <a:cubicBezTo>
                      <a:pt x="22" y="0"/>
                      <a:pt x="22" y="0"/>
                      <a:pt x="22" y="0"/>
                    </a:cubicBezTo>
                    <a:close/>
                  </a:path>
                </a:pathLst>
              </a:custGeom>
              <a:solidFill>
                <a:schemeClr val="bg1"/>
              </a:solidFill>
              <a:ln w="19050" cap="flat" cmpd="sng" algn="ctr">
                <a:noFill/>
                <a:prstDash val="solid"/>
                <a:miter lim="800000"/>
              </a:ln>
              <a:effectLst>
                <a:outerShdw blurRad="698500" dist="190500" dir="8100000" algn="tr" rotWithShape="0">
                  <a:prstClr val="black">
                    <a:alpha val="30000"/>
                  </a:prstClr>
                </a:outerShdw>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prstClr val="white"/>
                  </a:solidFill>
                  <a:effectLst/>
                  <a:uLnTx/>
                  <a:uFillTx/>
                  <a:latin typeface="Arial" panose="020B0604020202020204" pitchFamily="34" charset="0"/>
                  <a:ea typeface="思源黑体 CN Medium" panose="020B0600000000000000" pitchFamily="34" charset="-122"/>
                  <a:sym typeface="+mn-ea"/>
                </a:endParaRPr>
              </a:p>
            </p:txBody>
          </p:sp>
        </p:grpSp>
      </p:grpSp>
      <p:sp>
        <p:nvSpPr>
          <p:cNvPr id="11" name="弧形 10">
            <a:extLst>
              <a:ext uri="{FF2B5EF4-FFF2-40B4-BE49-F238E27FC236}">
                <a16:creationId xmlns:a16="http://schemas.microsoft.com/office/drawing/2014/main" id="{B0DDBC44-B0E6-4532-8B06-5DC43628BDC6}"/>
              </a:ext>
            </a:extLst>
          </p:cNvPr>
          <p:cNvSpPr/>
          <p:nvPr/>
        </p:nvSpPr>
        <p:spPr>
          <a:xfrm flipH="1">
            <a:off x="7937025" y="1673032"/>
            <a:ext cx="2295728" cy="2295728"/>
          </a:xfrm>
          <a:prstGeom prst="arc">
            <a:avLst>
              <a:gd name="adj1" fmla="val 16649752"/>
              <a:gd name="adj2" fmla="val 0"/>
            </a:avLst>
          </a:prstGeom>
          <a:ln>
            <a:solidFill>
              <a:schemeClr val="bg1">
                <a:lumMod val="65000"/>
              </a:schemeClr>
            </a:solidFill>
            <a:prstDash val="dash"/>
            <a:headEnd type="oval" w="med" len="med"/>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思源黑体" panose="020B0400000000000000" pitchFamily="34" charset="-122"/>
              <a:ea typeface="思源黑体" panose="020B0400000000000000" pitchFamily="34" charset="-122"/>
            </a:endParaRPr>
          </a:p>
        </p:txBody>
      </p:sp>
      <p:sp>
        <p:nvSpPr>
          <p:cNvPr id="12" name="矩形 11">
            <a:extLst>
              <a:ext uri="{FF2B5EF4-FFF2-40B4-BE49-F238E27FC236}">
                <a16:creationId xmlns:a16="http://schemas.microsoft.com/office/drawing/2014/main" id="{7FD5284E-05A2-4CD4-A948-805E48384630}"/>
              </a:ext>
            </a:extLst>
          </p:cNvPr>
          <p:cNvSpPr/>
          <p:nvPr/>
        </p:nvSpPr>
        <p:spPr>
          <a:xfrm>
            <a:off x="689565" y="4282088"/>
            <a:ext cx="2834596" cy="1060450"/>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mn-lt"/>
              </a:rPr>
              <a:t>添加您的标题</a:t>
            </a:r>
            <a:endParaRPr lang="en-US" altLang="zh-CN" b="1" dirty="0">
              <a:latin typeface="思源黑体 CN Medium" panose="020B0600000000000000" pitchFamily="34" charset="-122"/>
              <a:ea typeface="思源黑体 CN Medium" panose="020B0600000000000000" pitchFamily="34" charset="-122"/>
              <a:sym typeface="+mn-lt"/>
            </a:endParaRP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sym typeface="+mn-lt"/>
              </a:rPr>
              <a:t>点击输入简要文字解说解说文字尽量概括精炼括精炼不用多余的文字修饰简洁。</a:t>
            </a:r>
          </a:p>
        </p:txBody>
      </p:sp>
      <p:sp>
        <p:nvSpPr>
          <p:cNvPr id="13" name="矩形 12">
            <a:extLst>
              <a:ext uri="{FF2B5EF4-FFF2-40B4-BE49-F238E27FC236}">
                <a16:creationId xmlns:a16="http://schemas.microsoft.com/office/drawing/2014/main" id="{8E3FDFA9-CED7-4C38-8C4C-FED28AA43D24}"/>
              </a:ext>
            </a:extLst>
          </p:cNvPr>
          <p:cNvSpPr/>
          <p:nvPr/>
        </p:nvSpPr>
        <p:spPr>
          <a:xfrm>
            <a:off x="8900439" y="1565214"/>
            <a:ext cx="2834596" cy="1060450"/>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mn-lt"/>
              </a:rPr>
              <a:t>添加您的标题</a:t>
            </a:r>
            <a:endParaRPr lang="en-US" altLang="zh-CN" b="1" dirty="0">
              <a:latin typeface="思源黑体 CN Medium" panose="020B0600000000000000" pitchFamily="34" charset="-122"/>
              <a:ea typeface="思源黑体 CN Medium" panose="020B0600000000000000" pitchFamily="34" charset="-122"/>
              <a:sym typeface="+mn-lt"/>
            </a:endParaRP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sym typeface="+mn-lt"/>
              </a:rPr>
              <a:t>点击输入简要文字解说解说文字尽量概括精炼括精炼不用多余的文字修饰简洁。</a:t>
            </a:r>
          </a:p>
        </p:txBody>
      </p:sp>
      <p:sp>
        <p:nvSpPr>
          <p:cNvPr id="14" name="矩形 13">
            <a:extLst>
              <a:ext uri="{FF2B5EF4-FFF2-40B4-BE49-F238E27FC236}">
                <a16:creationId xmlns:a16="http://schemas.microsoft.com/office/drawing/2014/main" id="{CB44A3B8-66F9-4D14-AE56-5B29B0E28A39}"/>
              </a:ext>
            </a:extLst>
          </p:cNvPr>
          <p:cNvSpPr/>
          <p:nvPr/>
        </p:nvSpPr>
        <p:spPr>
          <a:xfrm>
            <a:off x="8783593" y="4253110"/>
            <a:ext cx="2834596" cy="1060450"/>
          </a:xfrm>
          <a:prstGeom prst="rect">
            <a:avLst/>
          </a:prstGeom>
        </p:spPr>
        <p:txBody>
          <a:bodyPr wrap="square">
            <a:spAutoFit/>
          </a:bodyPr>
          <a:lstStyle/>
          <a:p>
            <a:pPr algn="ctr">
              <a:lnSpc>
                <a:spcPct val="150000"/>
              </a:lnSpc>
            </a:pPr>
            <a:r>
              <a:rPr lang="zh-CN" altLang="en-US" b="1" dirty="0">
                <a:latin typeface="思源黑体 CN Medium" panose="020B0600000000000000" pitchFamily="34" charset="-122"/>
                <a:ea typeface="思源黑体 CN Medium" panose="020B0600000000000000" pitchFamily="34" charset="-122"/>
                <a:sym typeface="+mn-lt"/>
              </a:rPr>
              <a:t>添加您的标题</a:t>
            </a:r>
            <a:endParaRPr lang="en-US" altLang="zh-CN" b="1" dirty="0">
              <a:latin typeface="思源黑体 CN Medium" panose="020B0600000000000000" pitchFamily="34" charset="-122"/>
              <a:ea typeface="思源黑体 CN Medium" panose="020B0600000000000000" pitchFamily="34" charset="-122"/>
              <a:sym typeface="+mn-lt"/>
            </a:endParaRPr>
          </a:p>
          <a:p>
            <a:pPr algn="ctr">
              <a:lnSpc>
                <a:spcPct val="150000"/>
              </a:lnSpc>
            </a:pPr>
            <a:r>
              <a:rPr lang="zh-CN" altLang="en-US" sz="1200" kern="0" dirty="0">
                <a:latin typeface="思源黑体 CN Normal" panose="020B0400000000000000" pitchFamily="34" charset="-122"/>
                <a:ea typeface="思源黑体 CN Normal" panose="020B0400000000000000" pitchFamily="34" charset="-122"/>
                <a:sym typeface="+mn-lt"/>
              </a:rPr>
              <a:t>点击输入简要文字解说解说文字尽量概括精炼括精炼不用多余的文字修饰简洁。</a:t>
            </a:r>
          </a:p>
        </p:txBody>
      </p:sp>
      <p:sp>
        <p:nvSpPr>
          <p:cNvPr id="31" name="矩形 30">
            <a:extLst>
              <a:ext uri="{FF2B5EF4-FFF2-40B4-BE49-F238E27FC236}">
                <a16:creationId xmlns:a16="http://schemas.microsoft.com/office/drawing/2014/main" id="{230E52BE-85DB-43F3-A95A-1ED8FD67EB61}"/>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Tree>
    <p:extLst>
      <p:ext uri="{BB962C8B-B14F-4D97-AF65-F5344CB8AC3E}">
        <p14:creationId xmlns:p14="http://schemas.microsoft.com/office/powerpoint/2010/main" val="4027503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ACA8C057-6A8F-435C-B734-C10753179883}"/>
              </a:ext>
            </a:extLst>
          </p:cNvPr>
          <p:cNvSpPr/>
          <p:nvPr/>
        </p:nvSpPr>
        <p:spPr>
          <a:xfrm>
            <a:off x="10248103" y="2099981"/>
            <a:ext cx="720000" cy="720000"/>
          </a:xfrm>
          <a:prstGeom prst="ellipse">
            <a:avLst/>
          </a:prstGeom>
          <a:solidFill>
            <a:srgbClr val="C86142"/>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4" name="矩形: 圆角 26">
            <a:extLst>
              <a:ext uri="{FF2B5EF4-FFF2-40B4-BE49-F238E27FC236}">
                <a16:creationId xmlns:a16="http://schemas.microsoft.com/office/drawing/2014/main" id="{FE612216-1B2F-469C-B4D8-B1902FCC34C7}"/>
              </a:ext>
            </a:extLst>
          </p:cNvPr>
          <p:cNvSpPr/>
          <p:nvPr/>
        </p:nvSpPr>
        <p:spPr>
          <a:xfrm>
            <a:off x="1576107" y="4517444"/>
            <a:ext cx="4764112" cy="1432561"/>
          </a:xfrm>
          <a:prstGeom prst="roundRect">
            <a:avLst>
              <a:gd name="adj" fmla="val 3421"/>
            </a:avLst>
          </a:prstGeom>
          <a:solidFill>
            <a:schemeClr val="bg1"/>
          </a:solidFill>
          <a:ln>
            <a:noFill/>
          </a:ln>
          <a:effectLst>
            <a:outerShdw blurRad="558800" dist="177800" dir="5400000" algn="t" rotWithShape="0">
              <a:srgbClr val="3B546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5" name="矩形: 圆角 25">
            <a:extLst>
              <a:ext uri="{FF2B5EF4-FFF2-40B4-BE49-F238E27FC236}">
                <a16:creationId xmlns:a16="http://schemas.microsoft.com/office/drawing/2014/main" id="{53C2FCE8-5B4B-491E-BB27-63AE98C64E3B}"/>
              </a:ext>
            </a:extLst>
          </p:cNvPr>
          <p:cNvSpPr/>
          <p:nvPr/>
        </p:nvSpPr>
        <p:spPr>
          <a:xfrm>
            <a:off x="1574074" y="2862487"/>
            <a:ext cx="4764112" cy="1422010"/>
          </a:xfrm>
          <a:prstGeom prst="roundRect">
            <a:avLst>
              <a:gd name="adj" fmla="val 4257"/>
            </a:avLst>
          </a:prstGeom>
          <a:solidFill>
            <a:schemeClr val="bg1"/>
          </a:solidFill>
          <a:ln>
            <a:noFill/>
          </a:ln>
          <a:effectLst>
            <a:outerShdw blurRad="558800" dist="177800" dir="5400000" algn="t" rotWithShape="0">
              <a:srgbClr val="3B546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6" name="椭圆 5">
            <a:extLst>
              <a:ext uri="{FF2B5EF4-FFF2-40B4-BE49-F238E27FC236}">
                <a16:creationId xmlns:a16="http://schemas.microsoft.com/office/drawing/2014/main" id="{5ED8BA1C-3AE2-44CD-BA6E-5A0319E4D1E6}"/>
              </a:ext>
            </a:extLst>
          </p:cNvPr>
          <p:cNvSpPr/>
          <p:nvPr/>
        </p:nvSpPr>
        <p:spPr>
          <a:xfrm>
            <a:off x="1728602" y="3240498"/>
            <a:ext cx="665988" cy="665988"/>
          </a:xfrm>
          <a:prstGeom prst="ellipse">
            <a:avLst/>
          </a:prstGeom>
          <a:solidFill>
            <a:srgbClr val="C86142"/>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7" name="椭圆 6">
            <a:extLst>
              <a:ext uri="{FF2B5EF4-FFF2-40B4-BE49-F238E27FC236}">
                <a16:creationId xmlns:a16="http://schemas.microsoft.com/office/drawing/2014/main" id="{737EA4D1-3D1F-49D7-A195-EBA2C5409F0E}"/>
              </a:ext>
            </a:extLst>
          </p:cNvPr>
          <p:cNvSpPr/>
          <p:nvPr/>
        </p:nvSpPr>
        <p:spPr>
          <a:xfrm>
            <a:off x="1724643" y="4900730"/>
            <a:ext cx="665988" cy="665988"/>
          </a:xfrm>
          <a:prstGeom prst="ellipse">
            <a:avLst/>
          </a:prstGeom>
          <a:solidFill>
            <a:srgbClr val="E49E3F"/>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8" name="矩形 7">
            <a:extLst>
              <a:ext uri="{FF2B5EF4-FFF2-40B4-BE49-F238E27FC236}">
                <a16:creationId xmlns:a16="http://schemas.microsoft.com/office/drawing/2014/main" id="{5C1615C4-78B0-4743-B110-ABA03E09C836}"/>
              </a:ext>
            </a:extLst>
          </p:cNvPr>
          <p:cNvSpPr/>
          <p:nvPr/>
        </p:nvSpPr>
        <p:spPr>
          <a:xfrm>
            <a:off x="1574073" y="4248435"/>
            <a:ext cx="4770755" cy="36000"/>
          </a:xfrm>
          <a:prstGeom prst="rect">
            <a:avLst/>
          </a:prstGeom>
          <a:solidFill>
            <a:srgbClr val="C86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9" name="矩形 8">
            <a:extLst>
              <a:ext uri="{FF2B5EF4-FFF2-40B4-BE49-F238E27FC236}">
                <a16:creationId xmlns:a16="http://schemas.microsoft.com/office/drawing/2014/main" id="{9AF28C73-CBE2-426B-ACE3-FA4E0079B522}"/>
              </a:ext>
            </a:extLst>
          </p:cNvPr>
          <p:cNvSpPr/>
          <p:nvPr/>
        </p:nvSpPr>
        <p:spPr>
          <a:xfrm>
            <a:off x="1574074" y="5917473"/>
            <a:ext cx="4770755" cy="36000"/>
          </a:xfrm>
          <a:prstGeom prst="rect">
            <a:avLst/>
          </a:prstGeom>
          <a:solidFill>
            <a:srgbClr val="E4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10" name="文本框 9">
            <a:extLst>
              <a:ext uri="{FF2B5EF4-FFF2-40B4-BE49-F238E27FC236}">
                <a16:creationId xmlns:a16="http://schemas.microsoft.com/office/drawing/2014/main" id="{B06CC15F-6766-4A86-A134-116EE3657303}"/>
              </a:ext>
            </a:extLst>
          </p:cNvPr>
          <p:cNvSpPr txBox="1"/>
          <p:nvPr/>
        </p:nvSpPr>
        <p:spPr>
          <a:xfrm>
            <a:off x="2524619" y="3123489"/>
            <a:ext cx="3703369" cy="613694"/>
          </a:xfrm>
          <a:prstGeom prst="rect">
            <a:avLst/>
          </a:prstGeom>
        </p:spPr>
        <p:txBody>
          <a:bodyPr wrap="square">
            <a:spAutoFit/>
          </a:bodyPr>
          <a:lstStyle>
            <a:defPPr>
              <a:defRPr lang="zh-CN"/>
            </a:defPPr>
            <a:lvl1pPr>
              <a:lnSpc>
                <a:spcPct val="125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l">
              <a:lnSpc>
                <a:spcPct val="150000"/>
              </a:lnSpc>
              <a:buClrTx/>
              <a:buSzTx/>
              <a:buFontTx/>
              <a:defRPr/>
            </a:pPr>
            <a:r>
              <a:rPr lang="zh-CN" altLang="en-US" sz="1200" kern="0" dirty="0">
                <a:solidFill>
                  <a:schemeClr val="tx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请在此处添加具体内容，文字尽量言简意赅，简单说明即可，不必过于繁琐，感谢您的使用。</a:t>
            </a:r>
          </a:p>
        </p:txBody>
      </p:sp>
      <p:sp>
        <p:nvSpPr>
          <p:cNvPr id="11" name="文本框 10">
            <a:extLst>
              <a:ext uri="{FF2B5EF4-FFF2-40B4-BE49-F238E27FC236}">
                <a16:creationId xmlns:a16="http://schemas.microsoft.com/office/drawing/2014/main" id="{C5121ABD-90E5-4535-AB62-99EA68E86BC1}"/>
              </a:ext>
            </a:extLst>
          </p:cNvPr>
          <p:cNvSpPr txBox="1"/>
          <p:nvPr/>
        </p:nvSpPr>
        <p:spPr>
          <a:xfrm>
            <a:off x="2522180" y="4783721"/>
            <a:ext cx="3703369" cy="613694"/>
          </a:xfrm>
          <a:prstGeom prst="rect">
            <a:avLst/>
          </a:prstGeom>
          <a:noFill/>
        </p:spPr>
        <p:txBody>
          <a:bodyPr wrap="square">
            <a:spAutoFit/>
          </a:bodyPr>
          <a:lstStyle>
            <a:defPPr>
              <a:defRPr lang="zh-CN"/>
            </a:defPPr>
            <a:lvl1pPr>
              <a:lnSpc>
                <a:spcPct val="120000"/>
              </a:lnSpc>
              <a:defRPr sz="1200">
                <a:solidFill>
                  <a:schemeClr val="tx1">
                    <a:lumMod val="75000"/>
                    <a:lumOff val="25000"/>
                  </a:schemeClr>
                </a:solidFill>
                <a:latin typeface="思源黑体 CN Medium" panose="020B0600000000000000" pitchFamily="34" charset="-122"/>
                <a:ea typeface="思源黑体 CN Medium" panose="020B0600000000000000" pitchFamily="34" charset="-122"/>
              </a:defRPr>
            </a:lvl1pPr>
          </a:lstStyle>
          <a:p>
            <a:pPr algn="l">
              <a:lnSpc>
                <a:spcPct val="150000"/>
              </a:lnSpc>
              <a:buClrTx/>
              <a:buSzTx/>
              <a:buFontTx/>
              <a:defRPr/>
            </a:pPr>
            <a:r>
              <a:rPr lang="zh-CN" altLang="en-US" sz="1200" kern="0" dirty="0">
                <a:solidFill>
                  <a:schemeClr val="tx1"/>
                </a:solidFill>
                <a:latin typeface="思源黑体 CN Normal" panose="020B0400000000000000" pitchFamily="34" charset="-122"/>
                <a:ea typeface="思源黑体 CN Normal" panose="020B0400000000000000" pitchFamily="34" charset="-122"/>
                <a:sym typeface="思源黑体 CN Normal" panose="020B0400000000000000" pitchFamily="34" charset="-122"/>
              </a:rPr>
              <a:t>请在此处添加具体内容，文字尽量言简意赅，简单说明即可，不必过于繁琐，感谢您的使用。</a:t>
            </a:r>
          </a:p>
        </p:txBody>
      </p:sp>
      <p:sp>
        <p:nvSpPr>
          <p:cNvPr id="12" name="Shape 1871">
            <a:extLst>
              <a:ext uri="{FF2B5EF4-FFF2-40B4-BE49-F238E27FC236}">
                <a16:creationId xmlns:a16="http://schemas.microsoft.com/office/drawing/2014/main" id="{7AE0F22F-21E0-406E-BBD5-F82B64241294}"/>
              </a:ext>
            </a:extLst>
          </p:cNvPr>
          <p:cNvSpPr/>
          <p:nvPr/>
        </p:nvSpPr>
        <p:spPr>
          <a:xfrm>
            <a:off x="1908565" y="3455396"/>
            <a:ext cx="334106" cy="24059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037" h="437859">
                <a:moveTo>
                  <a:pt x="435614" y="275305"/>
                </a:moveTo>
                <a:cubicBezTo>
                  <a:pt x="437271" y="274359"/>
                  <a:pt x="439284" y="274596"/>
                  <a:pt x="440823" y="275778"/>
                </a:cubicBezTo>
                <a:cubicBezTo>
                  <a:pt x="448635" y="281809"/>
                  <a:pt x="457277" y="285948"/>
                  <a:pt x="466273" y="287959"/>
                </a:cubicBezTo>
                <a:cubicBezTo>
                  <a:pt x="467930" y="288313"/>
                  <a:pt x="469232" y="289496"/>
                  <a:pt x="469824" y="291033"/>
                </a:cubicBezTo>
                <a:lnTo>
                  <a:pt x="478939" y="315276"/>
                </a:lnTo>
                <a:lnTo>
                  <a:pt x="488172" y="291033"/>
                </a:lnTo>
                <a:cubicBezTo>
                  <a:pt x="488764" y="289496"/>
                  <a:pt x="490066" y="288313"/>
                  <a:pt x="491723" y="287959"/>
                </a:cubicBezTo>
                <a:cubicBezTo>
                  <a:pt x="500838" y="285948"/>
                  <a:pt x="509361" y="281809"/>
                  <a:pt x="517174" y="275778"/>
                </a:cubicBezTo>
                <a:cubicBezTo>
                  <a:pt x="518713" y="274596"/>
                  <a:pt x="520725" y="274359"/>
                  <a:pt x="522382" y="275305"/>
                </a:cubicBezTo>
                <a:cubicBezTo>
                  <a:pt x="529485" y="278971"/>
                  <a:pt x="564878" y="298247"/>
                  <a:pt x="573875" y="309954"/>
                </a:cubicBezTo>
                <a:cubicBezTo>
                  <a:pt x="591157" y="332423"/>
                  <a:pt x="603468" y="399829"/>
                  <a:pt x="607966" y="427738"/>
                </a:cubicBezTo>
                <a:cubicBezTo>
                  <a:pt x="608203" y="429157"/>
                  <a:pt x="607848" y="430694"/>
                  <a:pt x="606901" y="431758"/>
                </a:cubicBezTo>
                <a:cubicBezTo>
                  <a:pt x="605954" y="432823"/>
                  <a:pt x="604652" y="433414"/>
                  <a:pt x="603231" y="433414"/>
                </a:cubicBezTo>
                <a:lnTo>
                  <a:pt x="354765" y="433414"/>
                </a:lnTo>
                <a:cubicBezTo>
                  <a:pt x="353344" y="433414"/>
                  <a:pt x="352042" y="432823"/>
                  <a:pt x="351095" y="431758"/>
                </a:cubicBezTo>
                <a:cubicBezTo>
                  <a:pt x="350148" y="430694"/>
                  <a:pt x="349793" y="429157"/>
                  <a:pt x="350030" y="427738"/>
                </a:cubicBezTo>
                <a:cubicBezTo>
                  <a:pt x="354528" y="399829"/>
                  <a:pt x="366839" y="332423"/>
                  <a:pt x="384122" y="309954"/>
                </a:cubicBezTo>
                <a:cubicBezTo>
                  <a:pt x="393118" y="298247"/>
                  <a:pt x="428512" y="278971"/>
                  <a:pt x="435614" y="275305"/>
                </a:cubicBezTo>
                <a:close/>
                <a:moveTo>
                  <a:pt x="479051" y="123066"/>
                </a:moveTo>
                <a:cubicBezTo>
                  <a:pt x="542255" y="123066"/>
                  <a:pt x="548646" y="158180"/>
                  <a:pt x="548646" y="201334"/>
                </a:cubicBezTo>
                <a:cubicBezTo>
                  <a:pt x="548646" y="244607"/>
                  <a:pt x="517518" y="279721"/>
                  <a:pt x="479051" y="279721"/>
                </a:cubicBezTo>
                <a:cubicBezTo>
                  <a:pt x="440584" y="279721"/>
                  <a:pt x="409337" y="244607"/>
                  <a:pt x="409337" y="201334"/>
                </a:cubicBezTo>
                <a:cubicBezTo>
                  <a:pt x="409337" y="198852"/>
                  <a:pt x="409337" y="196369"/>
                  <a:pt x="409455" y="193886"/>
                </a:cubicBezTo>
                <a:cubicBezTo>
                  <a:pt x="405668" y="196723"/>
                  <a:pt x="402235" y="200389"/>
                  <a:pt x="400460" y="205000"/>
                </a:cubicBezTo>
                <a:cubicBezTo>
                  <a:pt x="397856" y="211502"/>
                  <a:pt x="399276" y="219305"/>
                  <a:pt x="404484" y="228173"/>
                </a:cubicBezTo>
                <a:cubicBezTo>
                  <a:pt x="406259" y="228646"/>
                  <a:pt x="407916" y="229710"/>
                  <a:pt x="408982" y="231365"/>
                </a:cubicBezTo>
                <a:lnTo>
                  <a:pt x="411822" y="235503"/>
                </a:lnTo>
                <a:cubicBezTo>
                  <a:pt x="413124" y="237276"/>
                  <a:pt x="413598" y="239405"/>
                  <a:pt x="413243" y="241651"/>
                </a:cubicBezTo>
                <a:cubicBezTo>
                  <a:pt x="412888" y="243779"/>
                  <a:pt x="411586" y="245671"/>
                  <a:pt x="409810" y="246853"/>
                </a:cubicBezTo>
                <a:cubicBezTo>
                  <a:pt x="408508" y="247799"/>
                  <a:pt x="406851" y="248390"/>
                  <a:pt x="405194" y="248390"/>
                </a:cubicBezTo>
                <a:cubicBezTo>
                  <a:pt x="402472" y="248390"/>
                  <a:pt x="399986" y="247090"/>
                  <a:pt x="398448" y="244843"/>
                </a:cubicBezTo>
                <a:lnTo>
                  <a:pt x="395489" y="240705"/>
                </a:lnTo>
                <a:cubicBezTo>
                  <a:pt x="394187" y="238695"/>
                  <a:pt x="393832" y="236331"/>
                  <a:pt x="394305" y="234202"/>
                </a:cubicBezTo>
                <a:cubicBezTo>
                  <a:pt x="387085" y="222143"/>
                  <a:pt x="385428" y="210793"/>
                  <a:pt x="389334" y="200625"/>
                </a:cubicBezTo>
                <a:cubicBezTo>
                  <a:pt x="393358" y="190221"/>
                  <a:pt x="402590" y="183482"/>
                  <a:pt x="410284" y="179344"/>
                </a:cubicBezTo>
                <a:cubicBezTo>
                  <a:pt x="413361" y="146830"/>
                  <a:pt x="426854" y="123066"/>
                  <a:pt x="479051" y="123066"/>
                </a:cubicBezTo>
                <a:close/>
                <a:moveTo>
                  <a:pt x="251377" y="87196"/>
                </a:moveTo>
                <a:cubicBezTo>
                  <a:pt x="255047" y="87078"/>
                  <a:pt x="258599" y="88970"/>
                  <a:pt x="260493" y="92162"/>
                </a:cubicBezTo>
                <a:lnTo>
                  <a:pt x="294826" y="150452"/>
                </a:lnTo>
                <a:lnTo>
                  <a:pt x="373554" y="150452"/>
                </a:lnTo>
                <a:cubicBezTo>
                  <a:pt x="379118" y="150452"/>
                  <a:pt x="383735" y="155063"/>
                  <a:pt x="383735" y="160738"/>
                </a:cubicBezTo>
                <a:cubicBezTo>
                  <a:pt x="383735" y="166414"/>
                  <a:pt x="379118" y="171025"/>
                  <a:pt x="373554" y="171025"/>
                </a:cubicBezTo>
                <a:lnTo>
                  <a:pt x="289025" y="171025"/>
                </a:lnTo>
                <a:cubicBezTo>
                  <a:pt x="285355" y="171025"/>
                  <a:pt x="281921" y="169015"/>
                  <a:pt x="280145" y="165941"/>
                </a:cubicBezTo>
                <a:lnTo>
                  <a:pt x="252206" y="118529"/>
                </a:lnTo>
                <a:lnTo>
                  <a:pt x="201773" y="214890"/>
                </a:lnTo>
                <a:cubicBezTo>
                  <a:pt x="200115" y="217964"/>
                  <a:pt x="197155" y="219974"/>
                  <a:pt x="193722" y="220329"/>
                </a:cubicBezTo>
                <a:cubicBezTo>
                  <a:pt x="193367" y="220329"/>
                  <a:pt x="193012" y="220447"/>
                  <a:pt x="192657" y="220447"/>
                </a:cubicBezTo>
                <a:cubicBezTo>
                  <a:pt x="189579" y="220447"/>
                  <a:pt x="186619" y="219028"/>
                  <a:pt x="184606" y="216545"/>
                </a:cubicBezTo>
                <a:lnTo>
                  <a:pt x="148261" y="171025"/>
                </a:lnTo>
                <a:lnTo>
                  <a:pt x="75926" y="171025"/>
                </a:lnTo>
                <a:cubicBezTo>
                  <a:pt x="70243" y="171025"/>
                  <a:pt x="65626" y="166414"/>
                  <a:pt x="65626" y="160738"/>
                </a:cubicBezTo>
                <a:cubicBezTo>
                  <a:pt x="65626" y="155063"/>
                  <a:pt x="70243" y="150452"/>
                  <a:pt x="75926" y="150452"/>
                </a:cubicBezTo>
                <a:lnTo>
                  <a:pt x="153233" y="150452"/>
                </a:lnTo>
                <a:cubicBezTo>
                  <a:pt x="156311" y="150452"/>
                  <a:pt x="159271" y="151871"/>
                  <a:pt x="161284" y="154354"/>
                </a:cubicBezTo>
                <a:lnTo>
                  <a:pt x="190881" y="191480"/>
                </a:lnTo>
                <a:lnTo>
                  <a:pt x="242498" y="92635"/>
                </a:lnTo>
                <a:cubicBezTo>
                  <a:pt x="244274" y="89325"/>
                  <a:pt x="247589" y="87315"/>
                  <a:pt x="251377" y="87196"/>
                </a:cubicBezTo>
                <a:close/>
                <a:moveTo>
                  <a:pt x="13735" y="0"/>
                </a:moveTo>
                <a:lnTo>
                  <a:pt x="495160" y="0"/>
                </a:lnTo>
                <a:cubicBezTo>
                  <a:pt x="502738" y="0"/>
                  <a:pt x="508776" y="6147"/>
                  <a:pt x="508776" y="13713"/>
                </a:cubicBezTo>
                <a:lnTo>
                  <a:pt x="508776" y="104618"/>
                </a:lnTo>
                <a:cubicBezTo>
                  <a:pt x="499186" y="102254"/>
                  <a:pt x="488411" y="101072"/>
                  <a:pt x="476452" y="101072"/>
                </a:cubicBezTo>
                <a:cubicBezTo>
                  <a:pt x="472308" y="101072"/>
                  <a:pt x="468282" y="101190"/>
                  <a:pt x="464375" y="101426"/>
                </a:cubicBezTo>
                <a:lnTo>
                  <a:pt x="464375" y="37946"/>
                </a:lnTo>
                <a:lnTo>
                  <a:pt x="44401" y="37946"/>
                </a:lnTo>
                <a:lnTo>
                  <a:pt x="44401" y="297896"/>
                </a:lnTo>
                <a:lnTo>
                  <a:pt x="203653" y="297896"/>
                </a:lnTo>
                <a:lnTo>
                  <a:pt x="305242" y="297896"/>
                </a:lnTo>
                <a:lnTo>
                  <a:pt x="362667" y="297896"/>
                </a:lnTo>
                <a:cubicBezTo>
                  <a:pt x="356037" y="306998"/>
                  <a:pt x="350117" y="320356"/>
                  <a:pt x="345025" y="335842"/>
                </a:cubicBezTo>
                <a:lnTo>
                  <a:pt x="325015" y="335842"/>
                </a:lnTo>
                <a:cubicBezTo>
                  <a:pt x="326673" y="345772"/>
                  <a:pt x="329515" y="359957"/>
                  <a:pt x="334132" y="375916"/>
                </a:cubicBezTo>
                <a:cubicBezTo>
                  <a:pt x="330343" y="392584"/>
                  <a:pt x="327265" y="409606"/>
                  <a:pt x="324778" y="424974"/>
                </a:cubicBezTo>
                <a:cubicBezTo>
                  <a:pt x="324068" y="429348"/>
                  <a:pt x="324542" y="433722"/>
                  <a:pt x="325844" y="437859"/>
                </a:cubicBezTo>
                <a:lnTo>
                  <a:pt x="171566" y="437859"/>
                </a:lnTo>
                <a:cubicBezTo>
                  <a:pt x="166829" y="437859"/>
                  <a:pt x="162567" y="435495"/>
                  <a:pt x="159962" y="431594"/>
                </a:cubicBezTo>
                <a:cubicBezTo>
                  <a:pt x="157476" y="427575"/>
                  <a:pt x="157120" y="422728"/>
                  <a:pt x="159133" y="418472"/>
                </a:cubicBezTo>
                <a:cubicBezTo>
                  <a:pt x="173815" y="386437"/>
                  <a:pt x="180801" y="354046"/>
                  <a:pt x="183761" y="335842"/>
                </a:cubicBezTo>
                <a:lnTo>
                  <a:pt x="13735" y="335842"/>
                </a:lnTo>
                <a:cubicBezTo>
                  <a:pt x="6157" y="335842"/>
                  <a:pt x="0" y="329695"/>
                  <a:pt x="0" y="322129"/>
                </a:cubicBezTo>
                <a:lnTo>
                  <a:pt x="0" y="13713"/>
                </a:lnTo>
                <a:cubicBezTo>
                  <a:pt x="0" y="6147"/>
                  <a:pt x="6157" y="0"/>
                  <a:pt x="13735" y="0"/>
                </a:cubicBezTo>
                <a:close/>
              </a:path>
            </a:pathLst>
          </a:custGeom>
          <a:solidFill>
            <a:schemeClr val="bg1"/>
          </a:solidFill>
          <a:ln w="12700">
            <a:miter lim="400000"/>
          </a:ln>
        </p:spPr>
        <p:txBody>
          <a:bodyPr lIns="45719" rIns="4571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solidFill>
                <a:srgbClr val="7D7D7D"/>
              </a:solidFill>
              <a:effectLst/>
              <a:uLnTx/>
              <a:uFillTx/>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13" name="Shape 1844">
            <a:extLst>
              <a:ext uri="{FF2B5EF4-FFF2-40B4-BE49-F238E27FC236}">
                <a16:creationId xmlns:a16="http://schemas.microsoft.com/office/drawing/2014/main" id="{5B9AD057-CA9B-41BD-81D9-F9E9827FC202}"/>
              </a:ext>
            </a:extLst>
          </p:cNvPr>
          <p:cNvSpPr/>
          <p:nvPr/>
        </p:nvSpPr>
        <p:spPr>
          <a:xfrm>
            <a:off x="1900275" y="5081969"/>
            <a:ext cx="314725" cy="303510"/>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思源黑体" panose="020B0400000000000000" pitchFamily="34" charset="-122"/>
              <a:ea typeface="思源黑体" panose="020B0400000000000000" pitchFamily="34" charset="-122"/>
              <a:sym typeface="思源黑体 CN Normal" panose="020B0400000000000000" pitchFamily="34" charset="-122"/>
            </a:endParaRPr>
          </a:p>
        </p:txBody>
      </p:sp>
      <p:sp>
        <p:nvSpPr>
          <p:cNvPr id="15" name="椭圆 14">
            <a:extLst>
              <a:ext uri="{FF2B5EF4-FFF2-40B4-BE49-F238E27FC236}">
                <a16:creationId xmlns:a16="http://schemas.microsoft.com/office/drawing/2014/main" id="{36E7D0DD-B0C4-463C-92E3-B8D4085A2E45}"/>
              </a:ext>
            </a:extLst>
          </p:cNvPr>
          <p:cNvSpPr/>
          <p:nvPr/>
        </p:nvSpPr>
        <p:spPr>
          <a:xfrm>
            <a:off x="7661050" y="4968020"/>
            <a:ext cx="530138" cy="530138"/>
          </a:xfrm>
          <a:prstGeom prst="ellipse">
            <a:avLst/>
          </a:prstGeom>
          <a:solidFill>
            <a:srgbClr val="E49E3F"/>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16" name="椭圆 15">
            <a:extLst>
              <a:ext uri="{FF2B5EF4-FFF2-40B4-BE49-F238E27FC236}">
                <a16:creationId xmlns:a16="http://schemas.microsoft.com/office/drawing/2014/main" id="{6CAFD3F0-1C50-4AF2-80AE-19D68E3CE3A3}"/>
              </a:ext>
            </a:extLst>
          </p:cNvPr>
          <p:cNvSpPr/>
          <p:nvPr/>
        </p:nvSpPr>
        <p:spPr>
          <a:xfrm>
            <a:off x="9696400" y="5593154"/>
            <a:ext cx="285003" cy="285003"/>
          </a:xfrm>
          <a:prstGeom prst="ellipse">
            <a:avLst/>
          </a:prstGeom>
          <a:solidFill>
            <a:srgbClr val="E49E3F"/>
          </a:solidFill>
          <a:ln w="19050">
            <a:noFill/>
          </a:ln>
          <a:effectLst>
            <a:outerShdw blurRad="254000" dist="203200" dir="5400000" algn="t" rotWithShape="0">
              <a:schemeClr val="accent3">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400000000000000" pitchFamily="34" charset="-122"/>
              <a:ea typeface="思源黑体" panose="020B0400000000000000" pitchFamily="34" charset="-122"/>
              <a:cs typeface="+mn-ea"/>
              <a:sym typeface="思源黑体 CN Normal" panose="020B0400000000000000" pitchFamily="34" charset="-122"/>
            </a:endParaRPr>
          </a:p>
        </p:txBody>
      </p:sp>
      <p:sp>
        <p:nvSpPr>
          <p:cNvPr id="17" name="文本框 16">
            <a:extLst>
              <a:ext uri="{FF2B5EF4-FFF2-40B4-BE49-F238E27FC236}">
                <a16:creationId xmlns:a16="http://schemas.microsoft.com/office/drawing/2014/main" id="{357F5310-0425-4E6F-BFA8-8840E1B5C7EF}"/>
              </a:ext>
            </a:extLst>
          </p:cNvPr>
          <p:cNvSpPr txBox="1"/>
          <p:nvPr/>
        </p:nvSpPr>
        <p:spPr>
          <a:xfrm>
            <a:off x="911225" y="1329055"/>
            <a:ext cx="5608955" cy="1060450"/>
          </a:xfrm>
          <a:prstGeom prst="rect">
            <a:avLst/>
          </a:prstGeom>
          <a:noFill/>
        </p:spPr>
        <p:txBody>
          <a:bodyPr wrap="square" rtlCol="0">
            <a:spAutoFit/>
          </a:bodyPr>
          <a:lstStyle/>
          <a:p>
            <a:pPr lvl="0" algn="l">
              <a:lnSpc>
                <a:spcPct val="150000"/>
              </a:lnSpc>
              <a:defRPr/>
            </a:pPr>
            <a:r>
              <a:rPr lang="zh-CN" altLang="en-US" b="1" dirty="0">
                <a:latin typeface="思源黑体 CN Medium" panose="020B0600000000000000" pitchFamily="34" charset="-122"/>
                <a:ea typeface="思源黑体 CN Medium" panose="020B0600000000000000" pitchFamily="34" charset="-122"/>
              </a:rPr>
              <a:t>添加标题</a:t>
            </a:r>
          </a:p>
          <a:p>
            <a:pPr lvl="0" algn="l">
              <a:lnSpc>
                <a:spcPct val="150000"/>
              </a:lnSpc>
              <a:defRPr/>
            </a:pPr>
            <a:r>
              <a:rPr lang="zh-CN" altLang="en-US" sz="1200" kern="0" dirty="0">
                <a:latin typeface="思源黑体 CN Normal" panose="020B0400000000000000" pitchFamily="34" charset="-122"/>
                <a:ea typeface="思源黑体 CN Normal" panose="020B0400000000000000" pitchFamily="34" charset="-122"/>
              </a:rPr>
              <a:t>请您单击此处添加合适文字加以说明，可调整文字大小或者颜色等属性。此处添加详细文本描述此处添加详细文本描述此处添加详细文本描述。</a:t>
            </a:r>
          </a:p>
        </p:txBody>
      </p:sp>
      <p:sp>
        <p:nvSpPr>
          <p:cNvPr id="18" name="矩形 17">
            <a:extLst>
              <a:ext uri="{FF2B5EF4-FFF2-40B4-BE49-F238E27FC236}">
                <a16:creationId xmlns:a16="http://schemas.microsoft.com/office/drawing/2014/main" id="{C4959C67-DD4D-4895-AFE2-B4C4BBDB7A9F}"/>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21" name="椭圆 20">
            <a:extLst>
              <a:ext uri="{FF2B5EF4-FFF2-40B4-BE49-F238E27FC236}">
                <a16:creationId xmlns:a16="http://schemas.microsoft.com/office/drawing/2014/main" id="{9629D523-F45F-4B13-B197-D3B69A95D9A2}"/>
              </a:ext>
            </a:extLst>
          </p:cNvPr>
          <p:cNvSpPr/>
          <p:nvPr/>
        </p:nvSpPr>
        <p:spPr>
          <a:xfrm>
            <a:off x="7670920" y="2316454"/>
            <a:ext cx="3368620" cy="327670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33893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剪去单角 444">
            <a:extLst>
              <a:ext uri="{FF2B5EF4-FFF2-40B4-BE49-F238E27FC236}">
                <a16:creationId xmlns:a16="http://schemas.microsoft.com/office/drawing/2014/main" id="{E0048D2C-AE1F-4500-83F5-06DC3A13C6E2}"/>
              </a:ext>
            </a:extLst>
          </p:cNvPr>
          <p:cNvSpPr/>
          <p:nvPr/>
        </p:nvSpPr>
        <p:spPr bwMode="auto">
          <a:xfrm>
            <a:off x="4608191" y="1771651"/>
            <a:ext cx="2982018" cy="3538538"/>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微软雅黑" panose="020B0503020204020204" pitchFamily="34" charset="-122"/>
              <a:ea typeface="微软雅黑" panose="020B0503020204020204" pitchFamily="34" charset="-122"/>
              <a:sym typeface="Arial" panose="020B0604020202020204"/>
            </a:endParaRPr>
          </a:p>
        </p:txBody>
      </p:sp>
      <p:sp>
        <p:nvSpPr>
          <p:cNvPr id="4" name="矩形 45">
            <a:extLst>
              <a:ext uri="{FF2B5EF4-FFF2-40B4-BE49-F238E27FC236}">
                <a16:creationId xmlns:a16="http://schemas.microsoft.com/office/drawing/2014/main" id="{A662962E-33E7-48DE-B69D-5EB8C7D513DF}"/>
              </a:ext>
            </a:extLst>
          </p:cNvPr>
          <p:cNvSpPr>
            <a:spLocks noChangeArrowheads="1"/>
          </p:cNvSpPr>
          <p:nvPr/>
        </p:nvSpPr>
        <p:spPr bwMode="auto">
          <a:xfrm>
            <a:off x="4607980" y="5172339"/>
            <a:ext cx="2982439" cy="137850"/>
          </a:xfrm>
          <a:prstGeom prst="rect">
            <a:avLst/>
          </a:prstGeom>
          <a:solidFill>
            <a:srgbClr val="E49E3F"/>
          </a:solidFill>
          <a:ln>
            <a:noFill/>
          </a:ln>
        </p:spPr>
        <p:txBody>
          <a:bodyPr anchor="ctr"/>
          <a:lstStyle/>
          <a:p>
            <a:pPr algn="ctr"/>
            <a:endParaRPr lang="zh-CN" altLang="zh-CN">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剪去单角 437">
            <a:extLst>
              <a:ext uri="{FF2B5EF4-FFF2-40B4-BE49-F238E27FC236}">
                <a16:creationId xmlns:a16="http://schemas.microsoft.com/office/drawing/2014/main" id="{D1DE2A15-9B63-48C5-A223-92034FA9CC96}"/>
              </a:ext>
            </a:extLst>
          </p:cNvPr>
          <p:cNvSpPr/>
          <p:nvPr/>
        </p:nvSpPr>
        <p:spPr bwMode="auto">
          <a:xfrm>
            <a:off x="1146174" y="1771651"/>
            <a:ext cx="2982018" cy="3538538"/>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微软雅黑" panose="020B0503020204020204" pitchFamily="34" charset="-122"/>
              <a:ea typeface="微软雅黑" panose="020B0503020204020204" pitchFamily="34" charset="-122"/>
              <a:sym typeface="Arial" panose="020B0604020202020204"/>
            </a:endParaRPr>
          </a:p>
        </p:txBody>
      </p:sp>
      <p:sp>
        <p:nvSpPr>
          <p:cNvPr id="7" name="矩形 42">
            <a:extLst>
              <a:ext uri="{FF2B5EF4-FFF2-40B4-BE49-F238E27FC236}">
                <a16:creationId xmlns:a16="http://schemas.microsoft.com/office/drawing/2014/main" id="{0A0E5BCE-BF8C-429E-A66A-76AA0354F4F2}"/>
              </a:ext>
            </a:extLst>
          </p:cNvPr>
          <p:cNvSpPr>
            <a:spLocks noChangeArrowheads="1"/>
          </p:cNvSpPr>
          <p:nvPr/>
        </p:nvSpPr>
        <p:spPr bwMode="auto">
          <a:xfrm>
            <a:off x="1146175" y="5172339"/>
            <a:ext cx="2982439" cy="137850"/>
          </a:xfrm>
          <a:prstGeom prst="rect">
            <a:avLst/>
          </a:prstGeom>
          <a:solidFill>
            <a:srgbClr val="E49E3F"/>
          </a:solidFill>
          <a:ln>
            <a:noFill/>
          </a:ln>
        </p:spPr>
        <p:txBody>
          <a:bodyPr anchor="ctr"/>
          <a:lstStyle/>
          <a:p>
            <a:pPr algn="ctr"/>
            <a:endParaRPr lang="zh-CN" altLang="zh-CN">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任意多边形: 形状 438">
            <a:extLst>
              <a:ext uri="{FF2B5EF4-FFF2-40B4-BE49-F238E27FC236}">
                <a16:creationId xmlns:a16="http://schemas.microsoft.com/office/drawing/2014/main" id="{07778BDA-2608-4F9E-88CE-BB7B2379BF5A}"/>
              </a:ext>
            </a:extLst>
          </p:cNvPr>
          <p:cNvSpPr/>
          <p:nvPr/>
        </p:nvSpPr>
        <p:spPr bwMode="auto">
          <a:xfrm>
            <a:off x="3307093" y="1730073"/>
            <a:ext cx="840149" cy="857307"/>
          </a:xfrm>
          <a:custGeom>
            <a:avLst/>
            <a:gdLst>
              <a:gd name="T0" fmla="*/ 631242 w 608"/>
              <a:gd name="T1" fmla="*/ 0 h 608"/>
              <a:gd name="T2" fmla="*/ 0 w 608"/>
              <a:gd name="T3" fmla="*/ 0 h 608"/>
              <a:gd name="T4" fmla="*/ 631242 w 608"/>
              <a:gd name="T5" fmla="*/ 631242 h 608"/>
              <a:gd name="T6" fmla="*/ 631242 w 608"/>
              <a:gd name="T7" fmla="*/ 0 h 608"/>
              <a:gd name="T8" fmla="*/ 0 60000 65536"/>
              <a:gd name="T9" fmla="*/ 0 60000 65536"/>
              <a:gd name="T10" fmla="*/ 0 60000 65536"/>
              <a:gd name="T11" fmla="*/ 0 60000 65536"/>
              <a:gd name="T12" fmla="*/ 0 w 608"/>
              <a:gd name="T13" fmla="*/ 0 h 608"/>
              <a:gd name="T14" fmla="*/ 608 w 608"/>
              <a:gd name="T15" fmla="*/ 608 h 608"/>
              <a:gd name="connsiteX0" fmla="*/ 10190 w 10190"/>
              <a:gd name="connsiteY0" fmla="*/ 0 h 10000"/>
              <a:gd name="connsiteX1" fmla="*/ 0 w 10190"/>
              <a:gd name="connsiteY1" fmla="*/ 89 h 10000"/>
              <a:gd name="connsiteX2" fmla="*/ 10190 w 10190"/>
              <a:gd name="connsiteY2" fmla="*/ 10000 h 10000"/>
              <a:gd name="connsiteX3" fmla="*/ 10190 w 10190"/>
              <a:gd name="connsiteY3" fmla="*/ 0 h 10000"/>
            </a:gdLst>
            <a:ahLst/>
            <a:cxnLst>
              <a:cxn ang="0">
                <a:pos x="connsiteX0" y="connsiteY0"/>
              </a:cxn>
              <a:cxn ang="0">
                <a:pos x="connsiteX1" y="connsiteY1"/>
              </a:cxn>
              <a:cxn ang="0">
                <a:pos x="connsiteX2" y="connsiteY2"/>
              </a:cxn>
              <a:cxn ang="0">
                <a:pos x="connsiteX3" y="connsiteY3"/>
              </a:cxn>
            </a:cxnLst>
            <a:rect l="l" t="t" r="r" b="b"/>
            <a:pathLst>
              <a:path w="10190" h="10000">
                <a:moveTo>
                  <a:pt x="10190" y="0"/>
                </a:moveTo>
                <a:lnTo>
                  <a:pt x="0" y="89"/>
                </a:lnTo>
                <a:lnTo>
                  <a:pt x="10190" y="10000"/>
                </a:lnTo>
                <a:lnTo>
                  <a:pt x="10190" y="0"/>
                </a:lnTo>
                <a:close/>
              </a:path>
            </a:pathLst>
          </a:custGeom>
          <a:solidFill>
            <a:srgbClr val="C86142"/>
          </a:solidFill>
          <a:ln w="66675">
            <a:solidFill>
              <a:schemeClr val="bg1"/>
            </a:solidFill>
          </a:ln>
        </p:spPr>
        <p:txBody>
          <a:bodyPr lIns="121920" tIns="60960" rIns="121920" bIns="60960"/>
          <a:lstStyle/>
          <a:p>
            <a:pPr algn="r"/>
            <a:r>
              <a:rPr lang="en-US" altLang="ko-KR"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p>
        </p:txBody>
      </p:sp>
      <p:sp>
        <p:nvSpPr>
          <p:cNvPr id="9" name="矩形: 剪去单角 455">
            <a:extLst>
              <a:ext uri="{FF2B5EF4-FFF2-40B4-BE49-F238E27FC236}">
                <a16:creationId xmlns:a16="http://schemas.microsoft.com/office/drawing/2014/main" id="{8C33D381-6CC0-4EED-BCDD-773058EA9819}"/>
              </a:ext>
            </a:extLst>
          </p:cNvPr>
          <p:cNvSpPr/>
          <p:nvPr/>
        </p:nvSpPr>
        <p:spPr bwMode="auto">
          <a:xfrm>
            <a:off x="8070207" y="1771651"/>
            <a:ext cx="2982018" cy="3538538"/>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latin typeface="微软雅黑" panose="020B0503020204020204" pitchFamily="34" charset="-122"/>
              <a:ea typeface="微软雅黑" panose="020B0503020204020204" pitchFamily="34" charset="-122"/>
              <a:sym typeface="Arial" panose="020B0604020202020204"/>
            </a:endParaRPr>
          </a:p>
        </p:txBody>
      </p:sp>
      <p:sp>
        <p:nvSpPr>
          <p:cNvPr id="10" name="矩形 9">
            <a:extLst>
              <a:ext uri="{FF2B5EF4-FFF2-40B4-BE49-F238E27FC236}">
                <a16:creationId xmlns:a16="http://schemas.microsoft.com/office/drawing/2014/main" id="{739CF235-FC24-4DFD-B43F-FCC18E4750E7}"/>
              </a:ext>
            </a:extLst>
          </p:cNvPr>
          <p:cNvSpPr/>
          <p:nvPr/>
        </p:nvSpPr>
        <p:spPr bwMode="auto">
          <a:xfrm>
            <a:off x="8070207" y="5173378"/>
            <a:ext cx="2982018" cy="136811"/>
          </a:xfrm>
          <a:prstGeom prst="rect">
            <a:avLst/>
          </a:prstGeom>
          <a:solidFill>
            <a:srgbClr val="E49E3F"/>
          </a:solidFill>
          <a:ln w="12700">
            <a:noFill/>
            <a:prstDash val="solid"/>
            <a:round/>
          </a:ln>
          <a:effectLst/>
        </p:spPr>
        <p:txBody>
          <a:bodyPr anchor="ctr"/>
          <a:lstStyle/>
          <a:p>
            <a:pPr algn="ctr">
              <a:defRPr/>
            </a:pPr>
            <a:endParaRPr>
              <a:latin typeface="微软雅黑" panose="020B0503020204020204" pitchFamily="34" charset="-122"/>
              <a:ea typeface="微软雅黑" panose="020B0503020204020204" pitchFamily="34" charset="-122"/>
              <a:sym typeface="Arial" panose="020B0604020202020204"/>
            </a:endParaRPr>
          </a:p>
        </p:txBody>
      </p:sp>
      <p:sp>
        <p:nvSpPr>
          <p:cNvPr id="12" name="矩形 11">
            <a:extLst>
              <a:ext uri="{FF2B5EF4-FFF2-40B4-BE49-F238E27FC236}">
                <a16:creationId xmlns:a16="http://schemas.microsoft.com/office/drawing/2014/main" id="{072FB078-DC3C-4499-B56C-23B80D2CB669}"/>
              </a:ext>
            </a:extLst>
          </p:cNvPr>
          <p:cNvSpPr/>
          <p:nvPr/>
        </p:nvSpPr>
        <p:spPr bwMode="auto">
          <a:xfrm>
            <a:off x="1362411" y="3457451"/>
            <a:ext cx="2643099" cy="1023742"/>
          </a:xfrm>
          <a:prstGeom prst="rect">
            <a:avLst/>
          </a:prstGeom>
        </p:spPr>
        <p:txBody>
          <a:bodyPr>
            <a:spAutoFit/>
            <a:scene3d>
              <a:camera prst="orthographicFront"/>
              <a:lightRig rig="threePt" dir="t"/>
            </a:scene3d>
            <a:sp3d contourW="12700"/>
          </a:bodyPr>
          <a:lstStyle/>
          <a:p>
            <a:pPr>
              <a:lnSpc>
                <a:spcPct val="15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请在此处添加具体内容，文字尽量言简意赅，简单说明即可，不必过于繁琐，感谢您的使用。</a:t>
            </a:r>
          </a:p>
        </p:txBody>
      </p:sp>
      <p:sp>
        <p:nvSpPr>
          <p:cNvPr id="13" name="矩形 12">
            <a:extLst>
              <a:ext uri="{FF2B5EF4-FFF2-40B4-BE49-F238E27FC236}">
                <a16:creationId xmlns:a16="http://schemas.microsoft.com/office/drawing/2014/main" id="{E2FAE0F6-21D7-41B7-B76B-FDC021ECEAAE}"/>
              </a:ext>
            </a:extLst>
          </p:cNvPr>
          <p:cNvSpPr/>
          <p:nvPr/>
        </p:nvSpPr>
        <p:spPr bwMode="auto">
          <a:xfrm>
            <a:off x="1362410" y="2958162"/>
            <a:ext cx="2192198" cy="368755"/>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单击输入文字</a:t>
            </a:r>
          </a:p>
        </p:txBody>
      </p:sp>
      <p:sp>
        <p:nvSpPr>
          <p:cNvPr id="14" name="矩形 13">
            <a:extLst>
              <a:ext uri="{FF2B5EF4-FFF2-40B4-BE49-F238E27FC236}">
                <a16:creationId xmlns:a16="http://schemas.microsoft.com/office/drawing/2014/main" id="{0D5E09CD-C3BB-4A3B-934C-01FCCAB831BA}"/>
              </a:ext>
            </a:extLst>
          </p:cNvPr>
          <p:cNvSpPr/>
          <p:nvPr/>
        </p:nvSpPr>
        <p:spPr bwMode="auto">
          <a:xfrm>
            <a:off x="4824217" y="3457451"/>
            <a:ext cx="2643099" cy="1023742"/>
          </a:xfrm>
          <a:prstGeom prst="rect">
            <a:avLst/>
          </a:prstGeom>
        </p:spPr>
        <p:txBody>
          <a:bodyPr>
            <a:spAutoFit/>
            <a:scene3d>
              <a:camera prst="orthographicFront"/>
              <a:lightRig rig="threePt" dir="t"/>
            </a:scene3d>
            <a:sp3d contourW="12700"/>
          </a:bodyPr>
          <a:lstStyle/>
          <a:p>
            <a:pPr>
              <a:lnSpc>
                <a:spcPct val="15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请在此处添加具体内容，文字尽量言简意赅，简单说明即可，不必过于繁琐，感谢您的使用。</a:t>
            </a:r>
          </a:p>
        </p:txBody>
      </p:sp>
      <p:sp>
        <p:nvSpPr>
          <p:cNvPr id="15" name="矩形 14">
            <a:extLst>
              <a:ext uri="{FF2B5EF4-FFF2-40B4-BE49-F238E27FC236}">
                <a16:creationId xmlns:a16="http://schemas.microsoft.com/office/drawing/2014/main" id="{C49F56A1-3173-4ECD-BAC6-3FA7B50D710B}"/>
              </a:ext>
            </a:extLst>
          </p:cNvPr>
          <p:cNvSpPr/>
          <p:nvPr/>
        </p:nvSpPr>
        <p:spPr bwMode="auto">
          <a:xfrm>
            <a:off x="4824216" y="2958162"/>
            <a:ext cx="2192198" cy="368755"/>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单击输入文字</a:t>
            </a:r>
          </a:p>
        </p:txBody>
      </p:sp>
      <p:sp>
        <p:nvSpPr>
          <p:cNvPr id="16" name="矩形 15">
            <a:extLst>
              <a:ext uri="{FF2B5EF4-FFF2-40B4-BE49-F238E27FC236}">
                <a16:creationId xmlns:a16="http://schemas.microsoft.com/office/drawing/2014/main" id="{2A1542DD-2FEF-4BB5-9388-34748F7C4BA8}"/>
              </a:ext>
            </a:extLst>
          </p:cNvPr>
          <p:cNvSpPr/>
          <p:nvPr/>
        </p:nvSpPr>
        <p:spPr bwMode="auto">
          <a:xfrm>
            <a:off x="8288851" y="3457451"/>
            <a:ext cx="2643099" cy="1023742"/>
          </a:xfrm>
          <a:prstGeom prst="rect">
            <a:avLst/>
          </a:prstGeom>
        </p:spPr>
        <p:txBody>
          <a:bodyPr>
            <a:spAutoFit/>
            <a:scene3d>
              <a:camera prst="orthographicFront"/>
              <a:lightRig rig="threePt" dir="t"/>
            </a:scene3d>
            <a:sp3d contourW="12700"/>
          </a:bodyPr>
          <a:lstStyle/>
          <a:p>
            <a:pPr>
              <a:lnSpc>
                <a:spcPct val="15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请在此处添加具体内容，文字尽量言简意赅，简单说明即可，不必过于繁琐，感谢您的使用。</a:t>
            </a:r>
          </a:p>
        </p:txBody>
      </p:sp>
      <p:sp>
        <p:nvSpPr>
          <p:cNvPr id="17" name="矩形 16">
            <a:extLst>
              <a:ext uri="{FF2B5EF4-FFF2-40B4-BE49-F238E27FC236}">
                <a16:creationId xmlns:a16="http://schemas.microsoft.com/office/drawing/2014/main" id="{284B57C4-9FF5-46C7-8379-9033B5BE7049}"/>
              </a:ext>
            </a:extLst>
          </p:cNvPr>
          <p:cNvSpPr/>
          <p:nvPr/>
        </p:nvSpPr>
        <p:spPr bwMode="auto">
          <a:xfrm>
            <a:off x="8288850" y="2958162"/>
            <a:ext cx="2192198" cy="368755"/>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a:rPr>
              <a:t>单击输入文字</a:t>
            </a:r>
          </a:p>
        </p:txBody>
      </p:sp>
      <p:sp>
        <p:nvSpPr>
          <p:cNvPr id="18" name="任意多边形: 形状 43">
            <a:extLst>
              <a:ext uri="{FF2B5EF4-FFF2-40B4-BE49-F238E27FC236}">
                <a16:creationId xmlns:a16="http://schemas.microsoft.com/office/drawing/2014/main" id="{46E1A2F9-1541-4DB2-9E59-BE833DA5A948}"/>
              </a:ext>
            </a:extLst>
          </p:cNvPr>
          <p:cNvSpPr/>
          <p:nvPr/>
        </p:nvSpPr>
        <p:spPr bwMode="auto">
          <a:xfrm>
            <a:off x="5631495" y="2119100"/>
            <a:ext cx="427973" cy="458261"/>
          </a:xfrm>
          <a:custGeom>
            <a:avLst/>
            <a:gdLst>
              <a:gd name="T0" fmla="*/ 218845 w 21551"/>
              <a:gd name="T1" fmla="*/ 218844 h 21600"/>
              <a:gd name="T2" fmla="*/ 218845 w 21551"/>
              <a:gd name="T3" fmla="*/ 218844 h 21600"/>
              <a:gd name="T4" fmla="*/ 218845 w 21551"/>
              <a:gd name="T5" fmla="*/ 218844 h 21600"/>
              <a:gd name="T6" fmla="*/ 218845 w 21551"/>
              <a:gd name="T7" fmla="*/ 2188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51" h="21600" extrusionOk="0">
                <a:moveTo>
                  <a:pt x="19313" y="4353"/>
                </a:moveTo>
                <a:lnTo>
                  <a:pt x="16178" y="7496"/>
                </a:lnTo>
                <a:cubicBezTo>
                  <a:pt x="16034" y="7640"/>
                  <a:pt x="15980" y="7851"/>
                  <a:pt x="16036" y="8047"/>
                </a:cubicBezTo>
                <a:lnTo>
                  <a:pt x="18732" y="17470"/>
                </a:lnTo>
                <a:cubicBezTo>
                  <a:pt x="18788" y="17666"/>
                  <a:pt x="18734" y="17878"/>
                  <a:pt x="18590" y="18022"/>
                </a:cubicBezTo>
                <a:lnTo>
                  <a:pt x="17170" y="19445"/>
                </a:lnTo>
                <a:cubicBezTo>
                  <a:pt x="17059" y="19556"/>
                  <a:pt x="16916" y="19609"/>
                  <a:pt x="16775" y="19609"/>
                </a:cubicBezTo>
                <a:cubicBezTo>
                  <a:pt x="16581" y="19609"/>
                  <a:pt x="16390" y="19510"/>
                  <a:pt x="16285" y="19322"/>
                </a:cubicBezTo>
                <a:lnTo>
                  <a:pt x="12375" y="12317"/>
                </a:lnTo>
                <a:cubicBezTo>
                  <a:pt x="12271" y="12129"/>
                  <a:pt x="12079" y="12029"/>
                  <a:pt x="11886" y="12029"/>
                </a:cubicBezTo>
                <a:cubicBezTo>
                  <a:pt x="11744" y="12029"/>
                  <a:pt x="11602" y="12083"/>
                  <a:pt x="11491" y="12194"/>
                </a:cubicBezTo>
                <a:lnTo>
                  <a:pt x="8519" y="15172"/>
                </a:lnTo>
                <a:cubicBezTo>
                  <a:pt x="8388" y="15304"/>
                  <a:pt x="8330" y="15492"/>
                  <a:pt x="8365" y="15674"/>
                </a:cubicBezTo>
                <a:lnTo>
                  <a:pt x="8996" y="18989"/>
                </a:lnTo>
                <a:cubicBezTo>
                  <a:pt x="9031" y="19171"/>
                  <a:pt x="8973" y="19359"/>
                  <a:pt x="8842" y="19491"/>
                </a:cubicBezTo>
                <a:lnTo>
                  <a:pt x="8441" y="19893"/>
                </a:lnTo>
                <a:cubicBezTo>
                  <a:pt x="8330" y="20004"/>
                  <a:pt x="8187" y="20058"/>
                  <a:pt x="8046" y="20058"/>
                </a:cubicBezTo>
                <a:cubicBezTo>
                  <a:pt x="7852" y="20058"/>
                  <a:pt x="7661" y="19958"/>
                  <a:pt x="7556" y="19770"/>
                </a:cubicBezTo>
                <a:lnTo>
                  <a:pt x="5577" y="16226"/>
                </a:lnTo>
                <a:cubicBezTo>
                  <a:pt x="5526" y="16136"/>
                  <a:pt x="5452" y="16061"/>
                  <a:pt x="5362" y="16010"/>
                </a:cubicBezTo>
                <a:lnTo>
                  <a:pt x="1826" y="14027"/>
                </a:lnTo>
                <a:cubicBezTo>
                  <a:pt x="1502" y="13845"/>
                  <a:pt x="1441" y="13403"/>
                  <a:pt x="1703" y="13141"/>
                </a:cubicBezTo>
                <a:lnTo>
                  <a:pt x="2105" y="12738"/>
                </a:lnTo>
                <a:cubicBezTo>
                  <a:pt x="2211" y="12632"/>
                  <a:pt x="2354" y="12574"/>
                  <a:pt x="2501" y="12574"/>
                </a:cubicBezTo>
                <a:cubicBezTo>
                  <a:pt x="2536" y="12574"/>
                  <a:pt x="2571" y="12577"/>
                  <a:pt x="2606" y="12584"/>
                </a:cubicBezTo>
                <a:lnTo>
                  <a:pt x="5913" y="13216"/>
                </a:lnTo>
                <a:cubicBezTo>
                  <a:pt x="5948" y="13223"/>
                  <a:pt x="5983" y="13226"/>
                  <a:pt x="6018" y="13226"/>
                </a:cubicBezTo>
                <a:cubicBezTo>
                  <a:pt x="6165" y="13226"/>
                  <a:pt x="6308" y="13168"/>
                  <a:pt x="6414" y="13062"/>
                </a:cubicBezTo>
                <a:lnTo>
                  <a:pt x="9385" y="10083"/>
                </a:lnTo>
                <a:cubicBezTo>
                  <a:pt x="9648" y="9820"/>
                  <a:pt x="9587" y="9379"/>
                  <a:pt x="9263" y="9197"/>
                </a:cubicBezTo>
                <a:lnTo>
                  <a:pt x="2273" y="5278"/>
                </a:lnTo>
                <a:cubicBezTo>
                  <a:pt x="1949" y="5097"/>
                  <a:pt x="1888" y="4655"/>
                  <a:pt x="2150" y="4392"/>
                </a:cubicBezTo>
                <a:lnTo>
                  <a:pt x="3571" y="2968"/>
                </a:lnTo>
                <a:cubicBezTo>
                  <a:pt x="3677" y="2862"/>
                  <a:pt x="3820" y="2804"/>
                  <a:pt x="3966" y="2804"/>
                </a:cubicBezTo>
                <a:cubicBezTo>
                  <a:pt x="4018" y="2804"/>
                  <a:pt x="4070" y="2811"/>
                  <a:pt x="4121" y="2826"/>
                </a:cubicBezTo>
                <a:lnTo>
                  <a:pt x="13523" y="5528"/>
                </a:lnTo>
                <a:cubicBezTo>
                  <a:pt x="13574" y="5543"/>
                  <a:pt x="13625" y="5550"/>
                  <a:pt x="13677" y="5550"/>
                </a:cubicBezTo>
                <a:cubicBezTo>
                  <a:pt x="13823" y="5550"/>
                  <a:pt x="13966" y="5493"/>
                  <a:pt x="14073" y="5386"/>
                </a:cubicBezTo>
                <a:lnTo>
                  <a:pt x="17208" y="2243"/>
                </a:lnTo>
                <a:cubicBezTo>
                  <a:pt x="17593" y="1857"/>
                  <a:pt x="18321" y="1542"/>
                  <a:pt x="18937" y="1542"/>
                </a:cubicBezTo>
                <a:cubicBezTo>
                  <a:pt x="19252" y="1542"/>
                  <a:pt x="19538" y="1624"/>
                  <a:pt x="19734" y="1821"/>
                </a:cubicBezTo>
                <a:cubicBezTo>
                  <a:pt x="20316" y="2404"/>
                  <a:pt x="19895" y="3770"/>
                  <a:pt x="19313" y="4353"/>
                </a:cubicBezTo>
                <a:cubicBezTo>
                  <a:pt x="19313" y="4353"/>
                  <a:pt x="19313" y="4353"/>
                  <a:pt x="19313" y="4353"/>
                </a:cubicBezTo>
                <a:close/>
                <a:moveTo>
                  <a:pt x="20822" y="731"/>
                </a:moveTo>
                <a:cubicBezTo>
                  <a:pt x="20557" y="465"/>
                  <a:pt x="20235" y="268"/>
                  <a:pt x="19866" y="145"/>
                </a:cubicBezTo>
                <a:cubicBezTo>
                  <a:pt x="19578" y="49"/>
                  <a:pt x="19266" y="0"/>
                  <a:pt x="18937" y="0"/>
                </a:cubicBezTo>
                <a:cubicBezTo>
                  <a:pt x="18441" y="0"/>
                  <a:pt x="17909" y="111"/>
                  <a:pt x="17399" y="322"/>
                </a:cubicBezTo>
                <a:cubicBezTo>
                  <a:pt x="16897" y="530"/>
                  <a:pt x="16455" y="817"/>
                  <a:pt x="16120" y="1153"/>
                </a:cubicBezTo>
                <a:lnTo>
                  <a:pt x="13392" y="3887"/>
                </a:lnTo>
                <a:lnTo>
                  <a:pt x="4545" y="1343"/>
                </a:lnTo>
                <a:cubicBezTo>
                  <a:pt x="4357" y="1289"/>
                  <a:pt x="4162" y="1262"/>
                  <a:pt x="3966" y="1262"/>
                </a:cubicBezTo>
                <a:cubicBezTo>
                  <a:pt x="3691" y="1262"/>
                  <a:pt x="3423" y="1315"/>
                  <a:pt x="3169" y="1420"/>
                </a:cubicBezTo>
                <a:cubicBezTo>
                  <a:pt x="2911" y="1526"/>
                  <a:pt x="2680" y="1680"/>
                  <a:pt x="2482" y="1878"/>
                </a:cubicBezTo>
                <a:lnTo>
                  <a:pt x="1062" y="3301"/>
                </a:lnTo>
                <a:cubicBezTo>
                  <a:pt x="828" y="3536"/>
                  <a:pt x="650" y="3827"/>
                  <a:pt x="549" y="4142"/>
                </a:cubicBezTo>
                <a:cubicBezTo>
                  <a:pt x="452" y="4442"/>
                  <a:pt x="424" y="4765"/>
                  <a:pt x="467" y="5077"/>
                </a:cubicBezTo>
                <a:cubicBezTo>
                  <a:pt x="511" y="5389"/>
                  <a:pt x="625" y="5693"/>
                  <a:pt x="799" y="5955"/>
                </a:cubicBezTo>
                <a:cubicBezTo>
                  <a:pt x="982" y="6230"/>
                  <a:pt x="1232" y="6462"/>
                  <a:pt x="1522" y="6624"/>
                </a:cubicBezTo>
                <a:lnTo>
                  <a:pt x="7382" y="9910"/>
                </a:lnTo>
                <a:lnTo>
                  <a:pt x="5692" y="11604"/>
                </a:lnTo>
                <a:lnTo>
                  <a:pt x="2894" y="11069"/>
                </a:lnTo>
                <a:cubicBezTo>
                  <a:pt x="2765" y="11044"/>
                  <a:pt x="2632" y="11031"/>
                  <a:pt x="2501" y="11031"/>
                </a:cubicBezTo>
                <a:cubicBezTo>
                  <a:pt x="2225" y="11031"/>
                  <a:pt x="1956" y="11085"/>
                  <a:pt x="1701" y="11190"/>
                </a:cubicBezTo>
                <a:cubicBezTo>
                  <a:pt x="1444" y="11296"/>
                  <a:pt x="1213" y="11450"/>
                  <a:pt x="1017" y="11647"/>
                </a:cubicBezTo>
                <a:lnTo>
                  <a:pt x="615" y="12050"/>
                </a:lnTo>
                <a:cubicBezTo>
                  <a:pt x="380" y="12285"/>
                  <a:pt x="203" y="12576"/>
                  <a:pt x="101" y="12891"/>
                </a:cubicBezTo>
                <a:cubicBezTo>
                  <a:pt x="5" y="13191"/>
                  <a:pt x="-23" y="13513"/>
                  <a:pt x="20" y="13826"/>
                </a:cubicBezTo>
                <a:cubicBezTo>
                  <a:pt x="63" y="14138"/>
                  <a:pt x="178" y="14441"/>
                  <a:pt x="352" y="14703"/>
                </a:cubicBezTo>
                <a:cubicBezTo>
                  <a:pt x="535" y="14979"/>
                  <a:pt x="785" y="15210"/>
                  <a:pt x="1074" y="15373"/>
                </a:cubicBezTo>
                <a:lnTo>
                  <a:pt x="4369" y="17221"/>
                </a:lnTo>
                <a:lnTo>
                  <a:pt x="6213" y="20524"/>
                </a:lnTo>
                <a:cubicBezTo>
                  <a:pt x="6584" y="21188"/>
                  <a:pt x="7286" y="21600"/>
                  <a:pt x="8046" y="21600"/>
                </a:cubicBezTo>
                <a:cubicBezTo>
                  <a:pt x="8606" y="21600"/>
                  <a:pt x="9132" y="21381"/>
                  <a:pt x="9529" y="20984"/>
                </a:cubicBezTo>
                <a:lnTo>
                  <a:pt x="9930" y="20581"/>
                </a:lnTo>
                <a:cubicBezTo>
                  <a:pt x="10422" y="20088"/>
                  <a:pt x="10638" y="19385"/>
                  <a:pt x="10508" y="18700"/>
                </a:cubicBezTo>
                <a:lnTo>
                  <a:pt x="9974" y="15896"/>
                </a:lnTo>
                <a:lnTo>
                  <a:pt x="11664" y="14201"/>
                </a:lnTo>
                <a:lnTo>
                  <a:pt x="14942" y="20075"/>
                </a:lnTo>
                <a:cubicBezTo>
                  <a:pt x="15313" y="20739"/>
                  <a:pt x="16015" y="21152"/>
                  <a:pt x="16775" y="21152"/>
                </a:cubicBezTo>
                <a:cubicBezTo>
                  <a:pt x="17335" y="21152"/>
                  <a:pt x="17861" y="20933"/>
                  <a:pt x="18258" y="20536"/>
                </a:cubicBezTo>
                <a:lnTo>
                  <a:pt x="19678" y="19113"/>
                </a:lnTo>
                <a:cubicBezTo>
                  <a:pt x="20217" y="18572"/>
                  <a:pt x="20422" y="17780"/>
                  <a:pt x="20211" y="17045"/>
                </a:cubicBezTo>
                <a:lnTo>
                  <a:pt x="17674" y="8178"/>
                </a:lnTo>
                <a:lnTo>
                  <a:pt x="20402" y="5443"/>
                </a:lnTo>
                <a:cubicBezTo>
                  <a:pt x="20900" y="4943"/>
                  <a:pt x="21298" y="4185"/>
                  <a:pt x="21464" y="3413"/>
                </a:cubicBezTo>
                <a:cubicBezTo>
                  <a:pt x="21559" y="2971"/>
                  <a:pt x="21577" y="2546"/>
                  <a:pt x="21517" y="2149"/>
                </a:cubicBezTo>
                <a:cubicBezTo>
                  <a:pt x="21432" y="1592"/>
                  <a:pt x="21192" y="1102"/>
                  <a:pt x="20822" y="731"/>
                </a:cubicBezTo>
                <a:cubicBezTo>
                  <a:pt x="20822" y="731"/>
                  <a:pt x="20822" y="731"/>
                  <a:pt x="20822" y="731"/>
                </a:cubicBezTo>
                <a:close/>
              </a:path>
            </a:pathLst>
          </a:custGeom>
          <a:solidFill>
            <a:srgbClr val="E49E3F"/>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19" name="任意多边形: 形状 41">
            <a:extLst>
              <a:ext uri="{FF2B5EF4-FFF2-40B4-BE49-F238E27FC236}">
                <a16:creationId xmlns:a16="http://schemas.microsoft.com/office/drawing/2014/main" id="{8641EEC6-0471-436B-AA06-35ADEEF5EA22}"/>
              </a:ext>
            </a:extLst>
          </p:cNvPr>
          <p:cNvSpPr/>
          <p:nvPr/>
        </p:nvSpPr>
        <p:spPr bwMode="auto">
          <a:xfrm>
            <a:off x="2120147" y="2142356"/>
            <a:ext cx="461376" cy="401428"/>
          </a:xfrm>
          <a:custGeom>
            <a:avLst/>
            <a:gdLst>
              <a:gd name="T0" fmla="*/ 235926 w 21600"/>
              <a:gd name="T1" fmla="*/ 191703 h 21600"/>
              <a:gd name="T2" fmla="*/ 235926 w 21600"/>
              <a:gd name="T3" fmla="*/ 191703 h 21600"/>
              <a:gd name="T4" fmla="*/ 235926 w 21600"/>
              <a:gd name="T5" fmla="*/ 191703 h 21600"/>
              <a:gd name="T6" fmla="*/ 235926 w 21600"/>
              <a:gd name="T7" fmla="*/ 19170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24" y="0"/>
                </a:moveTo>
                <a:cubicBezTo>
                  <a:pt x="912" y="0"/>
                  <a:pt x="0" y="1122"/>
                  <a:pt x="0" y="2491"/>
                </a:cubicBezTo>
                <a:lnTo>
                  <a:pt x="0" y="11634"/>
                </a:lnTo>
                <a:cubicBezTo>
                  <a:pt x="0" y="13008"/>
                  <a:pt x="912" y="14134"/>
                  <a:pt x="2024" y="14134"/>
                </a:cubicBezTo>
                <a:lnTo>
                  <a:pt x="2024" y="16617"/>
                </a:lnTo>
                <a:cubicBezTo>
                  <a:pt x="2024" y="17994"/>
                  <a:pt x="2935" y="19109"/>
                  <a:pt x="4049" y="19109"/>
                </a:cubicBezTo>
                <a:lnTo>
                  <a:pt x="4822" y="19109"/>
                </a:lnTo>
                <a:cubicBezTo>
                  <a:pt x="5125" y="20540"/>
                  <a:pt x="6166" y="21600"/>
                  <a:pt x="7423" y="21600"/>
                </a:cubicBezTo>
                <a:cubicBezTo>
                  <a:pt x="8673" y="21600"/>
                  <a:pt x="9726" y="20540"/>
                  <a:pt x="10030" y="19109"/>
                </a:cubicBezTo>
                <a:lnTo>
                  <a:pt x="13594" y="19109"/>
                </a:lnTo>
                <a:cubicBezTo>
                  <a:pt x="13897" y="20540"/>
                  <a:pt x="14942" y="21600"/>
                  <a:pt x="16202" y="21600"/>
                </a:cubicBezTo>
                <a:cubicBezTo>
                  <a:pt x="17449" y="21600"/>
                  <a:pt x="18498" y="20540"/>
                  <a:pt x="18803" y="19109"/>
                </a:cubicBezTo>
                <a:lnTo>
                  <a:pt x="19576" y="19109"/>
                </a:lnTo>
                <a:cubicBezTo>
                  <a:pt x="20692" y="19109"/>
                  <a:pt x="21600" y="17994"/>
                  <a:pt x="21600" y="16617"/>
                </a:cubicBezTo>
                <a:lnTo>
                  <a:pt x="21600" y="11634"/>
                </a:lnTo>
                <a:cubicBezTo>
                  <a:pt x="21600" y="11142"/>
                  <a:pt x="21482" y="10663"/>
                  <a:pt x="21259" y="10248"/>
                </a:cubicBezTo>
                <a:lnTo>
                  <a:pt x="18554" y="5265"/>
                </a:lnTo>
                <a:cubicBezTo>
                  <a:pt x="18182" y="4566"/>
                  <a:pt x="17557" y="4160"/>
                  <a:pt x="16876" y="4160"/>
                </a:cubicBezTo>
                <a:lnTo>
                  <a:pt x="14177" y="4160"/>
                </a:lnTo>
                <a:lnTo>
                  <a:pt x="14177" y="2491"/>
                </a:lnTo>
                <a:cubicBezTo>
                  <a:pt x="14177" y="1122"/>
                  <a:pt x="13265" y="0"/>
                  <a:pt x="12146" y="0"/>
                </a:cubicBezTo>
                <a:lnTo>
                  <a:pt x="2024" y="0"/>
                </a:lnTo>
                <a:close/>
                <a:moveTo>
                  <a:pt x="2024" y="1669"/>
                </a:moveTo>
                <a:lnTo>
                  <a:pt x="12146" y="1669"/>
                </a:lnTo>
                <a:cubicBezTo>
                  <a:pt x="12524" y="1669"/>
                  <a:pt x="12821" y="2034"/>
                  <a:pt x="12821" y="2491"/>
                </a:cubicBezTo>
                <a:lnTo>
                  <a:pt x="12821" y="11634"/>
                </a:lnTo>
                <a:cubicBezTo>
                  <a:pt x="12821" y="12090"/>
                  <a:pt x="12524" y="12465"/>
                  <a:pt x="12146" y="12465"/>
                </a:cubicBezTo>
                <a:cubicBezTo>
                  <a:pt x="12146" y="12465"/>
                  <a:pt x="2024" y="12465"/>
                  <a:pt x="2024" y="12465"/>
                </a:cubicBezTo>
                <a:cubicBezTo>
                  <a:pt x="1649" y="12465"/>
                  <a:pt x="1350" y="12090"/>
                  <a:pt x="1350" y="11634"/>
                </a:cubicBezTo>
                <a:lnTo>
                  <a:pt x="1350" y="2491"/>
                </a:lnTo>
                <a:cubicBezTo>
                  <a:pt x="1350" y="2034"/>
                  <a:pt x="1649" y="1669"/>
                  <a:pt x="2024" y="1669"/>
                </a:cubicBezTo>
                <a:close/>
                <a:moveTo>
                  <a:pt x="14177" y="5821"/>
                </a:moveTo>
                <a:lnTo>
                  <a:pt x="16876" y="5821"/>
                </a:lnTo>
                <a:cubicBezTo>
                  <a:pt x="17102" y="5821"/>
                  <a:pt x="17311" y="5958"/>
                  <a:pt x="17440" y="6184"/>
                </a:cubicBezTo>
                <a:lnTo>
                  <a:pt x="20132" y="11175"/>
                </a:lnTo>
                <a:cubicBezTo>
                  <a:pt x="20206" y="11307"/>
                  <a:pt x="20250" y="11475"/>
                  <a:pt x="20250" y="11634"/>
                </a:cubicBezTo>
                <a:cubicBezTo>
                  <a:pt x="20250" y="11634"/>
                  <a:pt x="20250" y="16617"/>
                  <a:pt x="20250" y="16617"/>
                </a:cubicBezTo>
                <a:cubicBezTo>
                  <a:pt x="20250" y="17074"/>
                  <a:pt x="19946" y="17448"/>
                  <a:pt x="19576" y="17448"/>
                </a:cubicBezTo>
                <a:lnTo>
                  <a:pt x="18803" y="17448"/>
                </a:lnTo>
                <a:cubicBezTo>
                  <a:pt x="18498" y="16016"/>
                  <a:pt x="17455" y="14956"/>
                  <a:pt x="16202" y="14956"/>
                </a:cubicBezTo>
                <a:cubicBezTo>
                  <a:pt x="14942" y="14956"/>
                  <a:pt x="13897" y="16016"/>
                  <a:pt x="13594" y="17448"/>
                </a:cubicBezTo>
                <a:lnTo>
                  <a:pt x="10030" y="17448"/>
                </a:lnTo>
                <a:cubicBezTo>
                  <a:pt x="9729" y="16016"/>
                  <a:pt x="8678" y="14956"/>
                  <a:pt x="7423" y="14956"/>
                </a:cubicBezTo>
                <a:cubicBezTo>
                  <a:pt x="6166" y="14956"/>
                  <a:pt x="5125" y="16016"/>
                  <a:pt x="4822" y="17448"/>
                </a:cubicBezTo>
                <a:lnTo>
                  <a:pt x="4049" y="17448"/>
                </a:lnTo>
                <a:cubicBezTo>
                  <a:pt x="3676" y="17448"/>
                  <a:pt x="3374" y="17074"/>
                  <a:pt x="3374" y="16617"/>
                </a:cubicBezTo>
                <a:lnTo>
                  <a:pt x="3374" y="14134"/>
                </a:lnTo>
                <a:lnTo>
                  <a:pt x="12146" y="14134"/>
                </a:lnTo>
                <a:cubicBezTo>
                  <a:pt x="13265" y="14134"/>
                  <a:pt x="14177" y="13008"/>
                  <a:pt x="14177" y="11634"/>
                </a:cubicBezTo>
                <a:lnTo>
                  <a:pt x="14177" y="5821"/>
                </a:lnTo>
                <a:close/>
                <a:moveTo>
                  <a:pt x="15553" y="6450"/>
                </a:moveTo>
                <a:cubicBezTo>
                  <a:pt x="15182" y="6450"/>
                  <a:pt x="14885" y="6824"/>
                  <a:pt x="14885" y="7281"/>
                </a:cubicBezTo>
                <a:lnTo>
                  <a:pt x="14885" y="12263"/>
                </a:lnTo>
                <a:cubicBezTo>
                  <a:pt x="14885" y="12721"/>
                  <a:pt x="15182" y="13102"/>
                  <a:pt x="15553" y="13102"/>
                </a:cubicBezTo>
                <a:lnTo>
                  <a:pt x="18259" y="13102"/>
                </a:lnTo>
                <a:cubicBezTo>
                  <a:pt x="18629" y="13102"/>
                  <a:pt x="18934" y="12721"/>
                  <a:pt x="18934" y="12263"/>
                </a:cubicBezTo>
                <a:lnTo>
                  <a:pt x="18934" y="11022"/>
                </a:lnTo>
                <a:cubicBezTo>
                  <a:pt x="18934" y="10857"/>
                  <a:pt x="18888" y="10694"/>
                  <a:pt x="18816" y="10554"/>
                </a:cubicBezTo>
                <a:cubicBezTo>
                  <a:pt x="18816" y="10554"/>
                  <a:pt x="16798" y="6829"/>
                  <a:pt x="16798" y="6829"/>
                </a:cubicBezTo>
                <a:cubicBezTo>
                  <a:pt x="16673" y="6592"/>
                  <a:pt x="16460" y="6450"/>
                  <a:pt x="16234" y="6450"/>
                </a:cubicBezTo>
                <a:lnTo>
                  <a:pt x="15553" y="6450"/>
                </a:lnTo>
                <a:close/>
                <a:moveTo>
                  <a:pt x="15553" y="7281"/>
                </a:moveTo>
                <a:lnTo>
                  <a:pt x="16234" y="7281"/>
                </a:lnTo>
                <a:lnTo>
                  <a:pt x="18259" y="11022"/>
                </a:lnTo>
                <a:cubicBezTo>
                  <a:pt x="18259" y="11022"/>
                  <a:pt x="18259" y="12263"/>
                  <a:pt x="18259" y="12263"/>
                </a:cubicBezTo>
                <a:lnTo>
                  <a:pt x="15553" y="12263"/>
                </a:lnTo>
                <a:lnTo>
                  <a:pt x="15553" y="7281"/>
                </a:lnTo>
                <a:close/>
                <a:moveTo>
                  <a:pt x="7423" y="16617"/>
                </a:moveTo>
                <a:cubicBezTo>
                  <a:pt x="8167" y="16617"/>
                  <a:pt x="8772" y="17365"/>
                  <a:pt x="8772" y="18278"/>
                </a:cubicBezTo>
                <a:cubicBezTo>
                  <a:pt x="8772" y="19191"/>
                  <a:pt x="8167" y="19939"/>
                  <a:pt x="7423" y="19939"/>
                </a:cubicBezTo>
                <a:cubicBezTo>
                  <a:pt x="6677" y="19939"/>
                  <a:pt x="6073" y="19191"/>
                  <a:pt x="6073" y="18278"/>
                </a:cubicBezTo>
                <a:cubicBezTo>
                  <a:pt x="6073" y="17365"/>
                  <a:pt x="6677" y="16617"/>
                  <a:pt x="7423" y="16617"/>
                </a:cubicBezTo>
                <a:close/>
                <a:moveTo>
                  <a:pt x="16202" y="16617"/>
                </a:moveTo>
                <a:cubicBezTo>
                  <a:pt x="16943" y="16617"/>
                  <a:pt x="17551" y="17365"/>
                  <a:pt x="17551" y="18278"/>
                </a:cubicBezTo>
                <a:cubicBezTo>
                  <a:pt x="17551" y="19191"/>
                  <a:pt x="16943" y="19939"/>
                  <a:pt x="16202" y="19939"/>
                </a:cubicBezTo>
                <a:cubicBezTo>
                  <a:pt x="15454" y="19939"/>
                  <a:pt x="14852" y="19191"/>
                  <a:pt x="14852" y="18278"/>
                </a:cubicBezTo>
                <a:cubicBezTo>
                  <a:pt x="14852" y="17365"/>
                  <a:pt x="15454" y="16617"/>
                  <a:pt x="16202" y="16617"/>
                </a:cubicBezTo>
                <a:close/>
              </a:path>
            </a:pathLst>
          </a:custGeom>
          <a:solidFill>
            <a:srgbClr val="E49E3F"/>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20" name="任意多边形: 形状 39">
            <a:extLst>
              <a:ext uri="{FF2B5EF4-FFF2-40B4-BE49-F238E27FC236}">
                <a16:creationId xmlns:a16="http://schemas.microsoft.com/office/drawing/2014/main" id="{CABBD0BC-8700-4EE0-864A-9CE4A627CDD3}"/>
              </a:ext>
            </a:extLst>
          </p:cNvPr>
          <p:cNvSpPr/>
          <p:nvPr/>
        </p:nvSpPr>
        <p:spPr bwMode="auto">
          <a:xfrm>
            <a:off x="9095138" y="2084709"/>
            <a:ext cx="399247" cy="542306"/>
          </a:xfrm>
          <a:custGeom>
            <a:avLst/>
            <a:gdLst>
              <a:gd name="T0" fmla="*/ 204156 w 21600"/>
              <a:gd name="T1" fmla="*/ 258980 h 21600"/>
              <a:gd name="T2" fmla="*/ 204156 w 21600"/>
              <a:gd name="T3" fmla="*/ 258980 h 21600"/>
              <a:gd name="T4" fmla="*/ 204156 w 21600"/>
              <a:gd name="T5" fmla="*/ 258980 h 21600"/>
              <a:gd name="T6" fmla="*/ 204156 w 21600"/>
              <a:gd name="T7" fmla="*/ 25898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003" y="6729"/>
                </a:moveTo>
                <a:cubicBezTo>
                  <a:pt x="17891" y="6790"/>
                  <a:pt x="17842" y="6883"/>
                  <a:pt x="17842" y="6994"/>
                </a:cubicBezTo>
                <a:cubicBezTo>
                  <a:pt x="17842" y="7080"/>
                  <a:pt x="17901" y="7139"/>
                  <a:pt x="18015" y="7191"/>
                </a:cubicBezTo>
                <a:cubicBezTo>
                  <a:pt x="18122" y="7230"/>
                  <a:pt x="18344" y="7284"/>
                  <a:pt x="18697" y="7352"/>
                </a:cubicBezTo>
                <a:cubicBezTo>
                  <a:pt x="19207" y="7434"/>
                  <a:pt x="19552" y="7540"/>
                  <a:pt x="19715" y="7661"/>
                </a:cubicBezTo>
                <a:cubicBezTo>
                  <a:pt x="19899" y="7775"/>
                  <a:pt x="19976" y="7963"/>
                  <a:pt x="19976" y="8220"/>
                </a:cubicBezTo>
                <a:cubicBezTo>
                  <a:pt x="19976" y="8479"/>
                  <a:pt x="19851" y="8684"/>
                  <a:pt x="19591" y="8842"/>
                </a:cubicBezTo>
                <a:cubicBezTo>
                  <a:pt x="19332" y="8993"/>
                  <a:pt x="18985" y="9069"/>
                  <a:pt x="18546" y="9069"/>
                </a:cubicBezTo>
                <a:cubicBezTo>
                  <a:pt x="18091" y="9069"/>
                  <a:pt x="17748" y="8987"/>
                  <a:pt x="17505" y="8826"/>
                </a:cubicBezTo>
                <a:cubicBezTo>
                  <a:pt x="17256" y="8660"/>
                  <a:pt x="17122" y="8433"/>
                  <a:pt x="17105" y="8130"/>
                </a:cubicBezTo>
                <a:lnTo>
                  <a:pt x="17814" y="8130"/>
                </a:lnTo>
                <a:cubicBezTo>
                  <a:pt x="17814" y="8283"/>
                  <a:pt x="17879" y="8395"/>
                  <a:pt x="18015" y="8471"/>
                </a:cubicBezTo>
                <a:cubicBezTo>
                  <a:pt x="18132" y="8553"/>
                  <a:pt x="18312" y="8592"/>
                  <a:pt x="18546" y="8592"/>
                </a:cubicBezTo>
                <a:cubicBezTo>
                  <a:pt x="18773" y="8592"/>
                  <a:pt x="18957" y="8562"/>
                  <a:pt x="19091" y="8501"/>
                </a:cubicBezTo>
                <a:cubicBezTo>
                  <a:pt x="19217" y="8442"/>
                  <a:pt x="19283" y="8356"/>
                  <a:pt x="19283" y="8253"/>
                </a:cubicBezTo>
                <a:cubicBezTo>
                  <a:pt x="19283" y="8152"/>
                  <a:pt x="19234" y="8078"/>
                  <a:pt x="19148" y="8024"/>
                </a:cubicBezTo>
                <a:cubicBezTo>
                  <a:pt x="19054" y="7973"/>
                  <a:pt x="18860" y="7926"/>
                  <a:pt x="18555" y="7874"/>
                </a:cubicBezTo>
                <a:cubicBezTo>
                  <a:pt x="18003" y="7775"/>
                  <a:pt x="17623" y="7669"/>
                  <a:pt x="17440" y="7554"/>
                </a:cubicBezTo>
                <a:cubicBezTo>
                  <a:pt x="17256" y="7442"/>
                  <a:pt x="17161" y="7268"/>
                  <a:pt x="17161" y="7024"/>
                </a:cubicBezTo>
                <a:cubicBezTo>
                  <a:pt x="17161" y="6759"/>
                  <a:pt x="17278" y="6550"/>
                  <a:pt x="17527" y="6388"/>
                </a:cubicBezTo>
                <a:cubicBezTo>
                  <a:pt x="17776" y="6230"/>
                  <a:pt x="18103" y="6154"/>
                  <a:pt x="18524" y="6154"/>
                </a:cubicBezTo>
                <a:cubicBezTo>
                  <a:pt x="18919" y="6154"/>
                  <a:pt x="19234" y="6230"/>
                  <a:pt x="19487" y="6397"/>
                </a:cubicBezTo>
                <a:cubicBezTo>
                  <a:pt x="19737" y="6563"/>
                  <a:pt x="19868" y="6785"/>
                  <a:pt x="19899" y="7063"/>
                </a:cubicBezTo>
                <a:lnTo>
                  <a:pt x="19179" y="7063"/>
                </a:lnTo>
                <a:cubicBezTo>
                  <a:pt x="19169" y="6926"/>
                  <a:pt x="19091" y="6820"/>
                  <a:pt x="18967" y="6747"/>
                </a:cubicBezTo>
                <a:cubicBezTo>
                  <a:pt x="18832" y="6670"/>
                  <a:pt x="18648" y="6631"/>
                  <a:pt x="18437" y="6631"/>
                </a:cubicBezTo>
                <a:cubicBezTo>
                  <a:pt x="18257" y="6631"/>
                  <a:pt x="18103" y="6661"/>
                  <a:pt x="18003" y="6729"/>
                </a:cubicBezTo>
                <a:cubicBezTo>
                  <a:pt x="18003" y="6729"/>
                  <a:pt x="18003" y="6729"/>
                  <a:pt x="18003" y="6729"/>
                </a:cubicBezTo>
                <a:close/>
                <a:moveTo>
                  <a:pt x="15761" y="7344"/>
                </a:moveTo>
                <a:cubicBezTo>
                  <a:pt x="15665" y="7405"/>
                  <a:pt x="15528" y="7434"/>
                  <a:pt x="15338" y="7434"/>
                </a:cubicBezTo>
                <a:lnTo>
                  <a:pt x="14490" y="7434"/>
                </a:lnTo>
                <a:lnTo>
                  <a:pt x="14490" y="6707"/>
                </a:lnTo>
                <a:lnTo>
                  <a:pt x="15366" y="6707"/>
                </a:lnTo>
                <a:cubicBezTo>
                  <a:pt x="15549" y="6707"/>
                  <a:pt x="15675" y="6738"/>
                  <a:pt x="15768" y="6798"/>
                </a:cubicBezTo>
                <a:cubicBezTo>
                  <a:pt x="15865" y="6857"/>
                  <a:pt x="15902" y="6950"/>
                  <a:pt x="15902" y="7070"/>
                </a:cubicBezTo>
                <a:cubicBezTo>
                  <a:pt x="15902" y="7191"/>
                  <a:pt x="15855" y="7284"/>
                  <a:pt x="15761" y="7344"/>
                </a:cubicBezTo>
                <a:cubicBezTo>
                  <a:pt x="15761" y="7344"/>
                  <a:pt x="15761" y="7344"/>
                  <a:pt x="15761" y="7344"/>
                </a:cubicBezTo>
                <a:close/>
                <a:moveTo>
                  <a:pt x="16633" y="6994"/>
                </a:moveTo>
                <a:cubicBezTo>
                  <a:pt x="16633" y="6769"/>
                  <a:pt x="16526" y="6579"/>
                  <a:pt x="16326" y="6435"/>
                </a:cubicBezTo>
                <a:cubicBezTo>
                  <a:pt x="16124" y="6299"/>
                  <a:pt x="15855" y="6230"/>
                  <a:pt x="15518" y="6230"/>
                </a:cubicBezTo>
                <a:lnTo>
                  <a:pt x="13751" y="6230"/>
                </a:lnTo>
                <a:lnTo>
                  <a:pt x="13751" y="8993"/>
                </a:lnTo>
                <a:lnTo>
                  <a:pt x="14490" y="8993"/>
                </a:lnTo>
                <a:lnTo>
                  <a:pt x="14490" y="7904"/>
                </a:lnTo>
                <a:lnTo>
                  <a:pt x="15210" y="7904"/>
                </a:lnTo>
                <a:cubicBezTo>
                  <a:pt x="15432" y="7904"/>
                  <a:pt x="15577" y="7926"/>
                  <a:pt x="15665" y="7980"/>
                </a:cubicBezTo>
                <a:cubicBezTo>
                  <a:pt x="15761" y="8032"/>
                  <a:pt x="15800" y="8122"/>
                  <a:pt x="15800" y="8245"/>
                </a:cubicBezTo>
                <a:lnTo>
                  <a:pt x="15806" y="8494"/>
                </a:lnTo>
                <a:cubicBezTo>
                  <a:pt x="15806" y="8609"/>
                  <a:pt x="15815" y="8706"/>
                  <a:pt x="15837" y="8805"/>
                </a:cubicBezTo>
                <a:cubicBezTo>
                  <a:pt x="15855" y="8895"/>
                  <a:pt x="15865" y="8963"/>
                  <a:pt x="15886" y="8987"/>
                </a:cubicBezTo>
                <a:lnTo>
                  <a:pt x="16692" y="8987"/>
                </a:lnTo>
                <a:lnTo>
                  <a:pt x="16692" y="8919"/>
                </a:lnTo>
                <a:cubicBezTo>
                  <a:pt x="16633" y="8895"/>
                  <a:pt x="16585" y="8864"/>
                  <a:pt x="16575" y="8826"/>
                </a:cubicBezTo>
                <a:cubicBezTo>
                  <a:pt x="16547" y="8788"/>
                  <a:pt x="16538" y="8720"/>
                  <a:pt x="16526" y="8638"/>
                </a:cubicBezTo>
                <a:lnTo>
                  <a:pt x="16519" y="8184"/>
                </a:lnTo>
                <a:cubicBezTo>
                  <a:pt x="16508" y="7963"/>
                  <a:pt x="16401" y="7805"/>
                  <a:pt x="16202" y="7707"/>
                </a:cubicBezTo>
                <a:cubicBezTo>
                  <a:pt x="16174" y="7691"/>
                  <a:pt x="16135" y="7685"/>
                  <a:pt x="16086" y="7661"/>
                </a:cubicBezTo>
                <a:cubicBezTo>
                  <a:pt x="16163" y="7639"/>
                  <a:pt x="16230" y="7609"/>
                  <a:pt x="16298" y="7579"/>
                </a:cubicBezTo>
                <a:cubicBezTo>
                  <a:pt x="16519" y="7456"/>
                  <a:pt x="16633" y="7260"/>
                  <a:pt x="16633" y="6994"/>
                </a:cubicBezTo>
                <a:cubicBezTo>
                  <a:pt x="16633" y="6994"/>
                  <a:pt x="16633" y="6994"/>
                  <a:pt x="16633" y="6994"/>
                </a:cubicBezTo>
                <a:close/>
                <a:moveTo>
                  <a:pt x="12311" y="8993"/>
                </a:moveTo>
                <a:lnTo>
                  <a:pt x="12311" y="7737"/>
                </a:lnTo>
                <a:lnTo>
                  <a:pt x="10936" y="7737"/>
                </a:lnTo>
                <a:lnTo>
                  <a:pt x="10936" y="8993"/>
                </a:lnTo>
                <a:lnTo>
                  <a:pt x="10200" y="8993"/>
                </a:lnTo>
                <a:lnTo>
                  <a:pt x="10200" y="6230"/>
                </a:lnTo>
                <a:lnTo>
                  <a:pt x="10936" y="6230"/>
                </a:lnTo>
                <a:lnTo>
                  <a:pt x="10936" y="7268"/>
                </a:lnTo>
                <a:lnTo>
                  <a:pt x="12311" y="7268"/>
                </a:lnTo>
                <a:lnTo>
                  <a:pt x="12311" y="6230"/>
                </a:lnTo>
                <a:lnTo>
                  <a:pt x="13033" y="6230"/>
                </a:lnTo>
                <a:lnTo>
                  <a:pt x="13033" y="8993"/>
                </a:lnTo>
                <a:cubicBezTo>
                  <a:pt x="13033" y="8993"/>
                  <a:pt x="12311" y="8993"/>
                  <a:pt x="12311" y="8993"/>
                </a:cubicBezTo>
                <a:close/>
                <a:moveTo>
                  <a:pt x="16086" y="3348"/>
                </a:moveTo>
                <a:lnTo>
                  <a:pt x="16135" y="3271"/>
                </a:lnTo>
                <a:lnTo>
                  <a:pt x="17787" y="1111"/>
                </a:lnTo>
                <a:lnTo>
                  <a:pt x="17787" y="3348"/>
                </a:lnTo>
                <a:cubicBezTo>
                  <a:pt x="17787" y="3348"/>
                  <a:pt x="16086" y="3348"/>
                  <a:pt x="16086" y="3348"/>
                </a:cubicBezTo>
                <a:close/>
                <a:moveTo>
                  <a:pt x="17787" y="5367"/>
                </a:moveTo>
                <a:lnTo>
                  <a:pt x="19104" y="5367"/>
                </a:lnTo>
                <a:lnTo>
                  <a:pt x="19104" y="4180"/>
                </a:lnTo>
                <a:lnTo>
                  <a:pt x="19868" y="4180"/>
                </a:lnTo>
                <a:lnTo>
                  <a:pt x="19868" y="3348"/>
                </a:lnTo>
                <a:lnTo>
                  <a:pt x="19104" y="3348"/>
                </a:lnTo>
                <a:lnTo>
                  <a:pt x="19104" y="0"/>
                </a:lnTo>
                <a:lnTo>
                  <a:pt x="17613" y="0"/>
                </a:lnTo>
                <a:lnTo>
                  <a:pt x="15106" y="3271"/>
                </a:lnTo>
                <a:lnTo>
                  <a:pt x="15106" y="4180"/>
                </a:lnTo>
                <a:lnTo>
                  <a:pt x="17787" y="4180"/>
                </a:lnTo>
                <a:cubicBezTo>
                  <a:pt x="17787" y="4180"/>
                  <a:pt x="17787" y="5367"/>
                  <a:pt x="17787" y="5367"/>
                </a:cubicBezTo>
                <a:close/>
                <a:moveTo>
                  <a:pt x="14415" y="5367"/>
                </a:moveTo>
                <a:lnTo>
                  <a:pt x="9776" y="5367"/>
                </a:lnTo>
                <a:lnTo>
                  <a:pt x="9776" y="5360"/>
                </a:lnTo>
                <a:cubicBezTo>
                  <a:pt x="9776" y="4876"/>
                  <a:pt x="9929" y="4451"/>
                  <a:pt x="10247" y="4095"/>
                </a:cubicBezTo>
                <a:cubicBezTo>
                  <a:pt x="10563" y="3746"/>
                  <a:pt x="11159" y="3340"/>
                  <a:pt x="12024" y="2853"/>
                </a:cubicBezTo>
                <a:cubicBezTo>
                  <a:pt x="12410" y="2643"/>
                  <a:pt x="12676" y="2443"/>
                  <a:pt x="12841" y="2271"/>
                </a:cubicBezTo>
                <a:cubicBezTo>
                  <a:pt x="13003" y="2089"/>
                  <a:pt x="13081" y="1892"/>
                  <a:pt x="13081" y="1674"/>
                </a:cubicBezTo>
                <a:cubicBezTo>
                  <a:pt x="13081" y="1440"/>
                  <a:pt x="12995" y="1243"/>
                  <a:pt x="12820" y="1106"/>
                </a:cubicBezTo>
                <a:cubicBezTo>
                  <a:pt x="12648" y="954"/>
                  <a:pt x="12416" y="885"/>
                  <a:pt x="12121" y="885"/>
                </a:cubicBezTo>
                <a:cubicBezTo>
                  <a:pt x="11824" y="885"/>
                  <a:pt x="11581" y="976"/>
                  <a:pt x="11419" y="1158"/>
                </a:cubicBezTo>
                <a:cubicBezTo>
                  <a:pt x="11235" y="1342"/>
                  <a:pt x="11159" y="1590"/>
                  <a:pt x="11169" y="1892"/>
                </a:cubicBezTo>
                <a:lnTo>
                  <a:pt x="9863" y="1892"/>
                </a:lnTo>
                <a:cubicBezTo>
                  <a:pt x="9842" y="1317"/>
                  <a:pt x="10038" y="855"/>
                  <a:pt x="10449" y="514"/>
                </a:cubicBezTo>
                <a:cubicBezTo>
                  <a:pt x="10851" y="175"/>
                  <a:pt x="11419" y="0"/>
                  <a:pt x="12139" y="0"/>
                </a:cubicBezTo>
                <a:cubicBezTo>
                  <a:pt x="12801" y="0"/>
                  <a:pt x="13348" y="159"/>
                  <a:pt x="13779" y="470"/>
                </a:cubicBezTo>
                <a:cubicBezTo>
                  <a:pt x="14194" y="786"/>
                  <a:pt x="14415" y="1188"/>
                  <a:pt x="14415" y="1679"/>
                </a:cubicBezTo>
                <a:cubicBezTo>
                  <a:pt x="14415" y="2089"/>
                  <a:pt x="14290" y="2430"/>
                  <a:pt x="14051" y="2695"/>
                </a:cubicBezTo>
                <a:cubicBezTo>
                  <a:pt x="13810" y="2960"/>
                  <a:pt x="13358" y="3263"/>
                  <a:pt x="12697" y="3595"/>
                </a:cubicBezTo>
                <a:cubicBezTo>
                  <a:pt x="12080" y="3907"/>
                  <a:pt x="11668" y="4180"/>
                  <a:pt x="11438" y="4429"/>
                </a:cubicBezTo>
                <a:lnTo>
                  <a:pt x="11438" y="4437"/>
                </a:lnTo>
                <a:lnTo>
                  <a:pt x="14415" y="4437"/>
                </a:lnTo>
                <a:cubicBezTo>
                  <a:pt x="14415" y="4437"/>
                  <a:pt x="14415" y="5367"/>
                  <a:pt x="14415" y="5367"/>
                </a:cubicBezTo>
                <a:close/>
                <a:moveTo>
                  <a:pt x="11045" y="20298"/>
                </a:moveTo>
                <a:cubicBezTo>
                  <a:pt x="11045" y="21008"/>
                  <a:pt x="10314" y="21600"/>
                  <a:pt x="9403" y="21600"/>
                </a:cubicBezTo>
                <a:cubicBezTo>
                  <a:pt x="8489" y="21600"/>
                  <a:pt x="7750" y="21008"/>
                  <a:pt x="7750" y="20298"/>
                </a:cubicBezTo>
                <a:cubicBezTo>
                  <a:pt x="7750" y="19577"/>
                  <a:pt x="8489" y="18995"/>
                  <a:pt x="9403" y="18995"/>
                </a:cubicBezTo>
                <a:cubicBezTo>
                  <a:pt x="10314" y="18995"/>
                  <a:pt x="11045" y="19577"/>
                  <a:pt x="11045" y="20298"/>
                </a:cubicBezTo>
                <a:cubicBezTo>
                  <a:pt x="11045" y="20298"/>
                  <a:pt x="11045" y="20298"/>
                  <a:pt x="11045" y="20298"/>
                </a:cubicBezTo>
                <a:close/>
                <a:moveTo>
                  <a:pt x="5175" y="20298"/>
                </a:moveTo>
                <a:cubicBezTo>
                  <a:pt x="5175" y="21008"/>
                  <a:pt x="4448" y="21600"/>
                  <a:pt x="3541" y="21600"/>
                </a:cubicBezTo>
                <a:cubicBezTo>
                  <a:pt x="2625" y="21600"/>
                  <a:pt x="1882" y="21008"/>
                  <a:pt x="1882" y="20298"/>
                </a:cubicBezTo>
                <a:cubicBezTo>
                  <a:pt x="1882" y="19577"/>
                  <a:pt x="2625" y="18995"/>
                  <a:pt x="3541" y="18995"/>
                </a:cubicBezTo>
                <a:cubicBezTo>
                  <a:pt x="4448" y="18995"/>
                  <a:pt x="5175" y="19577"/>
                  <a:pt x="5175" y="20298"/>
                </a:cubicBezTo>
                <a:cubicBezTo>
                  <a:pt x="5175" y="20298"/>
                  <a:pt x="5175" y="20298"/>
                  <a:pt x="5175" y="20298"/>
                </a:cubicBezTo>
                <a:close/>
                <a:moveTo>
                  <a:pt x="21600" y="12006"/>
                </a:moveTo>
                <a:cubicBezTo>
                  <a:pt x="21600" y="12259"/>
                  <a:pt x="21339" y="12460"/>
                  <a:pt x="21021" y="12460"/>
                </a:cubicBezTo>
                <a:lnTo>
                  <a:pt x="16990" y="12460"/>
                </a:lnTo>
                <a:lnTo>
                  <a:pt x="13714" y="18359"/>
                </a:lnTo>
                <a:cubicBezTo>
                  <a:pt x="13627" y="18526"/>
                  <a:pt x="13417" y="18624"/>
                  <a:pt x="13184" y="18624"/>
                </a:cubicBezTo>
                <a:lnTo>
                  <a:pt x="847" y="18624"/>
                </a:lnTo>
                <a:cubicBezTo>
                  <a:pt x="523" y="18624"/>
                  <a:pt x="264" y="18428"/>
                  <a:pt x="264" y="18177"/>
                </a:cubicBezTo>
                <a:cubicBezTo>
                  <a:pt x="264" y="17928"/>
                  <a:pt x="523" y="17723"/>
                  <a:pt x="847" y="17723"/>
                </a:cubicBezTo>
                <a:lnTo>
                  <a:pt x="12810" y="17723"/>
                </a:lnTo>
                <a:lnTo>
                  <a:pt x="16086" y="11824"/>
                </a:lnTo>
                <a:cubicBezTo>
                  <a:pt x="16174" y="11657"/>
                  <a:pt x="16384" y="11554"/>
                  <a:pt x="16613" y="11554"/>
                </a:cubicBezTo>
                <a:lnTo>
                  <a:pt x="21021" y="11554"/>
                </a:lnTo>
                <a:cubicBezTo>
                  <a:pt x="21339" y="11554"/>
                  <a:pt x="21600" y="11758"/>
                  <a:pt x="21600" y="12006"/>
                </a:cubicBezTo>
                <a:cubicBezTo>
                  <a:pt x="21600" y="12006"/>
                  <a:pt x="21600" y="12006"/>
                  <a:pt x="21600" y="12006"/>
                </a:cubicBezTo>
                <a:close/>
                <a:moveTo>
                  <a:pt x="3650" y="4466"/>
                </a:moveTo>
                <a:cubicBezTo>
                  <a:pt x="5034" y="4466"/>
                  <a:pt x="6147" y="5345"/>
                  <a:pt x="6147" y="6435"/>
                </a:cubicBezTo>
                <a:lnTo>
                  <a:pt x="6147" y="9675"/>
                </a:lnTo>
                <a:lnTo>
                  <a:pt x="1158" y="9675"/>
                </a:lnTo>
                <a:lnTo>
                  <a:pt x="1158" y="6435"/>
                </a:lnTo>
                <a:cubicBezTo>
                  <a:pt x="1158" y="5345"/>
                  <a:pt x="2273" y="4466"/>
                  <a:pt x="3650" y="4466"/>
                </a:cubicBezTo>
                <a:cubicBezTo>
                  <a:pt x="3650" y="4466"/>
                  <a:pt x="3650" y="4466"/>
                  <a:pt x="3650" y="4466"/>
                </a:cubicBezTo>
                <a:close/>
                <a:moveTo>
                  <a:pt x="10936" y="11113"/>
                </a:moveTo>
                <a:lnTo>
                  <a:pt x="5982" y="15080"/>
                </a:lnTo>
                <a:cubicBezTo>
                  <a:pt x="4963" y="13984"/>
                  <a:pt x="5059" y="12430"/>
                  <a:pt x="6310" y="11431"/>
                </a:cubicBezTo>
                <a:cubicBezTo>
                  <a:pt x="6992" y="10888"/>
                  <a:pt x="7903" y="10585"/>
                  <a:pt x="8872" y="10585"/>
                </a:cubicBezTo>
                <a:cubicBezTo>
                  <a:pt x="9620" y="10590"/>
                  <a:pt x="10341" y="10772"/>
                  <a:pt x="10936" y="11113"/>
                </a:cubicBezTo>
                <a:cubicBezTo>
                  <a:pt x="10936" y="11113"/>
                  <a:pt x="10936" y="11113"/>
                  <a:pt x="10936" y="11113"/>
                </a:cubicBezTo>
                <a:close/>
                <a:moveTo>
                  <a:pt x="11438" y="15405"/>
                </a:moveTo>
                <a:cubicBezTo>
                  <a:pt x="10228" y="16366"/>
                  <a:pt x="8201" y="16481"/>
                  <a:pt x="6809" y="15716"/>
                </a:cubicBezTo>
                <a:lnTo>
                  <a:pt x="11765" y="11750"/>
                </a:lnTo>
                <a:cubicBezTo>
                  <a:pt x="12784" y="12856"/>
                  <a:pt x="12685" y="14398"/>
                  <a:pt x="11438" y="15405"/>
                </a:cubicBezTo>
                <a:cubicBezTo>
                  <a:pt x="11438" y="15405"/>
                  <a:pt x="11438" y="15405"/>
                  <a:pt x="11438" y="15405"/>
                </a:cubicBezTo>
                <a:close/>
                <a:moveTo>
                  <a:pt x="1158" y="14082"/>
                </a:moveTo>
                <a:lnTo>
                  <a:pt x="1158" y="10585"/>
                </a:lnTo>
                <a:lnTo>
                  <a:pt x="5811" y="10585"/>
                </a:lnTo>
                <a:cubicBezTo>
                  <a:pt x="5704" y="10652"/>
                  <a:pt x="5590" y="10720"/>
                  <a:pt x="5493" y="10794"/>
                </a:cubicBezTo>
                <a:cubicBezTo>
                  <a:pt x="3821" y="12135"/>
                  <a:pt x="3713" y="14218"/>
                  <a:pt x="5109" y="15670"/>
                </a:cubicBezTo>
                <a:cubicBezTo>
                  <a:pt x="4686" y="15913"/>
                  <a:pt x="4187" y="16050"/>
                  <a:pt x="3650" y="16050"/>
                </a:cubicBezTo>
                <a:cubicBezTo>
                  <a:pt x="2273" y="16050"/>
                  <a:pt x="1158" y="15170"/>
                  <a:pt x="1158" y="14082"/>
                </a:cubicBezTo>
                <a:cubicBezTo>
                  <a:pt x="1158" y="14082"/>
                  <a:pt x="1158" y="14082"/>
                  <a:pt x="1158" y="14082"/>
                </a:cubicBezTo>
                <a:close/>
                <a:moveTo>
                  <a:pt x="3650" y="16958"/>
                </a:moveTo>
                <a:cubicBezTo>
                  <a:pt x="4485" y="16958"/>
                  <a:pt x="5271" y="16732"/>
                  <a:pt x="5916" y="16323"/>
                </a:cubicBezTo>
                <a:cubicBezTo>
                  <a:pt x="6761" y="16852"/>
                  <a:pt x="7778" y="17155"/>
                  <a:pt x="8872" y="17155"/>
                </a:cubicBezTo>
                <a:cubicBezTo>
                  <a:pt x="10151" y="17155"/>
                  <a:pt x="11360" y="16761"/>
                  <a:pt x="12252" y="16041"/>
                </a:cubicBezTo>
                <a:cubicBezTo>
                  <a:pt x="14088" y="14573"/>
                  <a:pt x="14067" y="12195"/>
                  <a:pt x="12204" y="10750"/>
                </a:cubicBezTo>
                <a:cubicBezTo>
                  <a:pt x="11304" y="10059"/>
                  <a:pt x="10123" y="9675"/>
                  <a:pt x="8872" y="9675"/>
                </a:cubicBezTo>
                <a:cubicBezTo>
                  <a:pt x="8326" y="9675"/>
                  <a:pt x="7799" y="9764"/>
                  <a:pt x="7297" y="9902"/>
                </a:cubicBezTo>
                <a:lnTo>
                  <a:pt x="7297" y="6435"/>
                </a:lnTo>
                <a:cubicBezTo>
                  <a:pt x="7297" y="4846"/>
                  <a:pt x="5667" y="3557"/>
                  <a:pt x="3650" y="3557"/>
                </a:cubicBezTo>
                <a:cubicBezTo>
                  <a:pt x="1639" y="3557"/>
                  <a:pt x="0" y="4846"/>
                  <a:pt x="0" y="6435"/>
                </a:cubicBezTo>
                <a:lnTo>
                  <a:pt x="0" y="14082"/>
                </a:lnTo>
                <a:cubicBezTo>
                  <a:pt x="0" y="15670"/>
                  <a:pt x="1639" y="16958"/>
                  <a:pt x="3650" y="16958"/>
                </a:cubicBezTo>
                <a:cubicBezTo>
                  <a:pt x="3650" y="16958"/>
                  <a:pt x="3650" y="16958"/>
                  <a:pt x="3650" y="16958"/>
                </a:cubicBezTo>
                <a:close/>
              </a:path>
            </a:pathLst>
          </a:custGeom>
          <a:solidFill>
            <a:srgbClr val="E49E3F"/>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99A4EF08-406B-4791-8A34-6114761ADD5B}"/>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22" name="任意多边形: 形状 438">
            <a:extLst>
              <a:ext uri="{FF2B5EF4-FFF2-40B4-BE49-F238E27FC236}">
                <a16:creationId xmlns:a16="http://schemas.microsoft.com/office/drawing/2014/main" id="{EBA730F5-48F6-46F8-A2A2-BEAD83AFDA02}"/>
              </a:ext>
            </a:extLst>
          </p:cNvPr>
          <p:cNvSpPr/>
          <p:nvPr/>
        </p:nvSpPr>
        <p:spPr bwMode="auto">
          <a:xfrm>
            <a:off x="6758689" y="1730073"/>
            <a:ext cx="840149" cy="857307"/>
          </a:xfrm>
          <a:custGeom>
            <a:avLst/>
            <a:gdLst>
              <a:gd name="T0" fmla="*/ 631242 w 608"/>
              <a:gd name="T1" fmla="*/ 0 h 608"/>
              <a:gd name="T2" fmla="*/ 0 w 608"/>
              <a:gd name="T3" fmla="*/ 0 h 608"/>
              <a:gd name="T4" fmla="*/ 631242 w 608"/>
              <a:gd name="T5" fmla="*/ 631242 h 608"/>
              <a:gd name="T6" fmla="*/ 631242 w 608"/>
              <a:gd name="T7" fmla="*/ 0 h 608"/>
              <a:gd name="T8" fmla="*/ 0 60000 65536"/>
              <a:gd name="T9" fmla="*/ 0 60000 65536"/>
              <a:gd name="T10" fmla="*/ 0 60000 65536"/>
              <a:gd name="T11" fmla="*/ 0 60000 65536"/>
              <a:gd name="T12" fmla="*/ 0 w 608"/>
              <a:gd name="T13" fmla="*/ 0 h 608"/>
              <a:gd name="T14" fmla="*/ 608 w 608"/>
              <a:gd name="T15" fmla="*/ 608 h 608"/>
              <a:gd name="connsiteX0" fmla="*/ 10190 w 10190"/>
              <a:gd name="connsiteY0" fmla="*/ 0 h 10000"/>
              <a:gd name="connsiteX1" fmla="*/ 0 w 10190"/>
              <a:gd name="connsiteY1" fmla="*/ 89 h 10000"/>
              <a:gd name="connsiteX2" fmla="*/ 10190 w 10190"/>
              <a:gd name="connsiteY2" fmla="*/ 10000 h 10000"/>
              <a:gd name="connsiteX3" fmla="*/ 10190 w 10190"/>
              <a:gd name="connsiteY3" fmla="*/ 0 h 10000"/>
            </a:gdLst>
            <a:ahLst/>
            <a:cxnLst>
              <a:cxn ang="0">
                <a:pos x="connsiteX0" y="connsiteY0"/>
              </a:cxn>
              <a:cxn ang="0">
                <a:pos x="connsiteX1" y="connsiteY1"/>
              </a:cxn>
              <a:cxn ang="0">
                <a:pos x="connsiteX2" y="connsiteY2"/>
              </a:cxn>
              <a:cxn ang="0">
                <a:pos x="connsiteX3" y="connsiteY3"/>
              </a:cxn>
            </a:cxnLst>
            <a:rect l="l" t="t" r="r" b="b"/>
            <a:pathLst>
              <a:path w="10190" h="10000">
                <a:moveTo>
                  <a:pt x="10190" y="0"/>
                </a:moveTo>
                <a:lnTo>
                  <a:pt x="0" y="89"/>
                </a:lnTo>
                <a:lnTo>
                  <a:pt x="10190" y="10000"/>
                </a:lnTo>
                <a:lnTo>
                  <a:pt x="10190" y="0"/>
                </a:lnTo>
                <a:close/>
              </a:path>
            </a:pathLst>
          </a:custGeom>
          <a:solidFill>
            <a:srgbClr val="C86142"/>
          </a:solidFill>
          <a:ln w="66675">
            <a:solidFill>
              <a:schemeClr val="bg1"/>
            </a:solidFill>
          </a:ln>
        </p:spPr>
        <p:txBody>
          <a:bodyPr lIns="121920" tIns="60960" rIns="121920" bIns="60960"/>
          <a:lstStyle/>
          <a:p>
            <a:pPr algn="r"/>
            <a:r>
              <a:rPr lang="en-US" altLang="ko-KR"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p>
        </p:txBody>
      </p:sp>
      <p:sp>
        <p:nvSpPr>
          <p:cNvPr id="23" name="任意多边形: 形状 438">
            <a:extLst>
              <a:ext uri="{FF2B5EF4-FFF2-40B4-BE49-F238E27FC236}">
                <a16:creationId xmlns:a16="http://schemas.microsoft.com/office/drawing/2014/main" id="{6426B610-8DE3-4C42-BA8F-C59A4A0DD9AC}"/>
              </a:ext>
            </a:extLst>
          </p:cNvPr>
          <p:cNvSpPr/>
          <p:nvPr/>
        </p:nvSpPr>
        <p:spPr bwMode="auto">
          <a:xfrm>
            <a:off x="10212076" y="1730073"/>
            <a:ext cx="840149" cy="857307"/>
          </a:xfrm>
          <a:custGeom>
            <a:avLst/>
            <a:gdLst>
              <a:gd name="T0" fmla="*/ 631242 w 608"/>
              <a:gd name="T1" fmla="*/ 0 h 608"/>
              <a:gd name="T2" fmla="*/ 0 w 608"/>
              <a:gd name="T3" fmla="*/ 0 h 608"/>
              <a:gd name="T4" fmla="*/ 631242 w 608"/>
              <a:gd name="T5" fmla="*/ 631242 h 608"/>
              <a:gd name="T6" fmla="*/ 631242 w 608"/>
              <a:gd name="T7" fmla="*/ 0 h 608"/>
              <a:gd name="T8" fmla="*/ 0 60000 65536"/>
              <a:gd name="T9" fmla="*/ 0 60000 65536"/>
              <a:gd name="T10" fmla="*/ 0 60000 65536"/>
              <a:gd name="T11" fmla="*/ 0 60000 65536"/>
              <a:gd name="T12" fmla="*/ 0 w 608"/>
              <a:gd name="T13" fmla="*/ 0 h 608"/>
              <a:gd name="T14" fmla="*/ 608 w 608"/>
              <a:gd name="T15" fmla="*/ 608 h 608"/>
              <a:gd name="connsiteX0" fmla="*/ 10190 w 10190"/>
              <a:gd name="connsiteY0" fmla="*/ 0 h 10000"/>
              <a:gd name="connsiteX1" fmla="*/ 0 w 10190"/>
              <a:gd name="connsiteY1" fmla="*/ 89 h 10000"/>
              <a:gd name="connsiteX2" fmla="*/ 10190 w 10190"/>
              <a:gd name="connsiteY2" fmla="*/ 10000 h 10000"/>
              <a:gd name="connsiteX3" fmla="*/ 10190 w 10190"/>
              <a:gd name="connsiteY3" fmla="*/ 0 h 10000"/>
            </a:gdLst>
            <a:ahLst/>
            <a:cxnLst>
              <a:cxn ang="0">
                <a:pos x="connsiteX0" y="connsiteY0"/>
              </a:cxn>
              <a:cxn ang="0">
                <a:pos x="connsiteX1" y="connsiteY1"/>
              </a:cxn>
              <a:cxn ang="0">
                <a:pos x="connsiteX2" y="connsiteY2"/>
              </a:cxn>
              <a:cxn ang="0">
                <a:pos x="connsiteX3" y="connsiteY3"/>
              </a:cxn>
            </a:cxnLst>
            <a:rect l="l" t="t" r="r" b="b"/>
            <a:pathLst>
              <a:path w="10190" h="10000">
                <a:moveTo>
                  <a:pt x="10190" y="0"/>
                </a:moveTo>
                <a:lnTo>
                  <a:pt x="0" y="89"/>
                </a:lnTo>
                <a:lnTo>
                  <a:pt x="10190" y="10000"/>
                </a:lnTo>
                <a:lnTo>
                  <a:pt x="10190" y="0"/>
                </a:lnTo>
                <a:close/>
              </a:path>
            </a:pathLst>
          </a:custGeom>
          <a:solidFill>
            <a:srgbClr val="C86142"/>
          </a:solidFill>
          <a:ln w="66675">
            <a:solidFill>
              <a:schemeClr val="bg1"/>
            </a:solidFill>
          </a:ln>
        </p:spPr>
        <p:txBody>
          <a:bodyPr lIns="121920" tIns="60960" rIns="121920" bIns="60960"/>
          <a:lstStyle/>
          <a:p>
            <a:pPr algn="r"/>
            <a:r>
              <a:rPr lang="en-US" altLang="ko-KR"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p>
        </p:txBody>
      </p:sp>
    </p:spTree>
    <p:extLst>
      <p:ext uri="{BB962C8B-B14F-4D97-AF65-F5344CB8AC3E}">
        <p14:creationId xmlns:p14="http://schemas.microsoft.com/office/powerpoint/2010/main" val="14946250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D71FA3-FE17-4C28-B502-1AA4132BE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0425"/>
            <a:ext cx="12192000" cy="4887575"/>
          </a:xfrm>
          <a:prstGeom prst="rect">
            <a:avLst/>
          </a:prstGeom>
        </p:spPr>
      </p:pic>
      <p:sp>
        <p:nvSpPr>
          <p:cNvPr id="6" name="矩形 5">
            <a:extLst>
              <a:ext uri="{FF2B5EF4-FFF2-40B4-BE49-F238E27FC236}">
                <a16:creationId xmlns:a16="http://schemas.microsoft.com/office/drawing/2014/main" id="{634243FB-9926-4660-A1A6-4501D5EB912E}"/>
              </a:ext>
            </a:extLst>
          </p:cNvPr>
          <p:cNvSpPr/>
          <p:nvPr/>
        </p:nvSpPr>
        <p:spPr>
          <a:xfrm>
            <a:off x="0" y="-18372"/>
            <a:ext cx="12192000" cy="6858000"/>
          </a:xfrm>
          <a:prstGeom prst="rect">
            <a:avLst/>
          </a:prstGeom>
          <a:gradFill>
            <a:gsLst>
              <a:gs pos="53000">
                <a:schemeClr val="bg1"/>
              </a:gs>
              <a:gs pos="1000">
                <a:srgbClr val="FDEAC4"/>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 name="空心弧 11">
            <a:extLst>
              <a:ext uri="{FF2B5EF4-FFF2-40B4-BE49-F238E27FC236}">
                <a16:creationId xmlns:a16="http://schemas.microsoft.com/office/drawing/2014/main" id="{1A04D823-D01E-45A7-A6D2-98BF09B7B90E}"/>
              </a:ext>
            </a:extLst>
          </p:cNvPr>
          <p:cNvSpPr/>
          <p:nvPr/>
        </p:nvSpPr>
        <p:spPr bwMode="auto">
          <a:xfrm rot="7086271">
            <a:off x="6584951" y="1102928"/>
            <a:ext cx="1976967" cy="1976967"/>
          </a:xfrm>
          <a:prstGeom prst="blockArc">
            <a:avLst>
              <a:gd name="adj1" fmla="val 5502533"/>
              <a:gd name="adj2" fmla="val 1980318"/>
              <a:gd name="adj3" fmla="val 1053"/>
            </a:avLst>
          </a:prstGeom>
          <a:solidFill>
            <a:srgbClr val="E49E3F"/>
          </a:solidFill>
          <a:ln w="3175" cap="flat" cmpd="sng" algn="ctr">
            <a:solidFill>
              <a:srgbClr val="595959"/>
            </a:solid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1">
              <a:ln>
                <a:noFill/>
              </a:ln>
              <a:solidFill>
                <a:prstClr val="black"/>
              </a:solidFill>
              <a:effectLst/>
              <a:uLnTx/>
              <a:uFillTx/>
              <a:latin typeface="Calibri"/>
              <a:ea typeface="宋体" panose="02010600030101010101" pitchFamily="2" charset="-122"/>
              <a:cs typeface="+mn-cs"/>
            </a:endParaRPr>
          </a:p>
        </p:txBody>
      </p:sp>
      <p:grpSp>
        <p:nvGrpSpPr>
          <p:cNvPr id="2" name="组合 1">
            <a:extLst>
              <a:ext uri="{FF2B5EF4-FFF2-40B4-BE49-F238E27FC236}">
                <a16:creationId xmlns:a16="http://schemas.microsoft.com/office/drawing/2014/main" id="{E6AB6009-4326-41A1-9205-742D0AC26412}"/>
              </a:ext>
            </a:extLst>
          </p:cNvPr>
          <p:cNvGrpSpPr/>
          <p:nvPr/>
        </p:nvGrpSpPr>
        <p:grpSpPr>
          <a:xfrm>
            <a:off x="3539067" y="1422546"/>
            <a:ext cx="4637808" cy="1587732"/>
            <a:chOff x="3577167" y="2410885"/>
            <a:chExt cx="4637808" cy="1587732"/>
          </a:xfrm>
        </p:grpSpPr>
        <p:sp>
          <p:nvSpPr>
            <p:cNvPr id="11" name="TextBox 2">
              <a:extLst>
                <a:ext uri="{FF2B5EF4-FFF2-40B4-BE49-F238E27FC236}">
                  <a16:creationId xmlns:a16="http://schemas.microsoft.com/office/drawing/2014/main" id="{C507EA16-AECA-402A-8F9A-8AFFF8DA261F}"/>
                </a:ext>
              </a:extLst>
            </p:cNvPr>
            <p:cNvSpPr txBox="1">
              <a:spLocks noChangeArrowheads="1"/>
            </p:cNvSpPr>
            <p:nvPr/>
          </p:nvSpPr>
          <p:spPr bwMode="auto">
            <a:xfrm>
              <a:off x="3577167" y="2410885"/>
              <a:ext cx="46378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9170" fontAlgn="base">
                <a:spcBef>
                  <a:spcPct val="0"/>
                </a:spcBef>
                <a:spcAft>
                  <a:spcPct val="0"/>
                </a:spcAft>
              </a:pPr>
              <a:r>
                <a:rPr lang="en-US" altLang="zh-CN" sz="8000" b="1" dirty="0">
                  <a:gradFill>
                    <a:gsLst>
                      <a:gs pos="1000">
                        <a:srgbClr val="C86142"/>
                      </a:gs>
                      <a:gs pos="100000">
                        <a:srgbClr val="E49E3F"/>
                      </a:gs>
                    </a:gsLst>
                    <a:lin ang="5400000" scaled="1"/>
                  </a:gradFill>
                  <a:latin typeface="微软雅黑" panose="020B0503020204020204" pitchFamily="34" charset="-122"/>
                  <a:ea typeface="微软雅黑" panose="020B0503020204020204" pitchFamily="34" charset="-122"/>
                </a:rPr>
                <a:t>THANKS</a:t>
              </a:r>
            </a:p>
          </p:txBody>
        </p:sp>
        <p:sp>
          <p:nvSpPr>
            <p:cNvPr id="15" name="TextBox 8">
              <a:extLst>
                <a:ext uri="{FF2B5EF4-FFF2-40B4-BE49-F238E27FC236}">
                  <a16:creationId xmlns:a16="http://schemas.microsoft.com/office/drawing/2014/main" id="{D2624927-90C7-4866-9017-D785B07FD1EA}"/>
                </a:ext>
              </a:extLst>
            </p:cNvPr>
            <p:cNvSpPr txBox="1">
              <a:spLocks noChangeArrowheads="1"/>
            </p:cNvSpPr>
            <p:nvPr/>
          </p:nvSpPr>
          <p:spPr bwMode="auto">
            <a:xfrm>
              <a:off x="3774018" y="3536952"/>
              <a:ext cx="2923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defTabSz="1219170" fontAlgn="base">
                <a:spcBef>
                  <a:spcPct val="0"/>
                </a:spcBef>
                <a:spcAft>
                  <a:spcPct val="0"/>
                </a:spcAft>
              </a:pPr>
              <a:r>
                <a:rPr lang="zh-CN" altLang="en-US" sz="2400" b="1" dirty="0">
                  <a:solidFill>
                    <a:srgbClr val="404040"/>
                  </a:solidFill>
                  <a:latin typeface="微软雅黑" panose="020B0503020204020204" pitchFamily="34" charset="-122"/>
                  <a:ea typeface="微软雅黑" panose="020B0503020204020204" pitchFamily="34" charset="-122"/>
                </a:rPr>
                <a:t>谢谢各位专家</a:t>
              </a:r>
            </a:p>
          </p:txBody>
        </p:sp>
      </p:grpSp>
      <p:cxnSp>
        <p:nvCxnSpPr>
          <p:cNvPr id="25" name="直接连接符 24">
            <a:extLst>
              <a:ext uri="{FF2B5EF4-FFF2-40B4-BE49-F238E27FC236}">
                <a16:creationId xmlns:a16="http://schemas.microsoft.com/office/drawing/2014/main" id="{BE9B5F9C-1AAB-47D7-BBF7-D526F2226E0C}"/>
              </a:ext>
            </a:extLst>
          </p:cNvPr>
          <p:cNvCxnSpPr/>
          <p:nvPr/>
        </p:nvCxnSpPr>
        <p:spPr>
          <a:xfrm>
            <a:off x="1775520" y="3583517"/>
            <a:ext cx="8928992" cy="0"/>
          </a:xfrm>
          <a:prstGeom prst="line">
            <a:avLst/>
          </a:prstGeom>
          <a:noFill/>
          <a:ln w="3175" cap="flat" cmpd="sng" algn="ctr">
            <a:solidFill>
              <a:srgbClr val="C86142"/>
            </a:solidFill>
            <a:prstDash val="solid"/>
          </a:ln>
          <a:effectLst>
            <a:innerShdw blurRad="63500" dist="50800" dir="16200000">
              <a:prstClr val="black">
                <a:alpha val="50000"/>
              </a:prstClr>
            </a:innerShdw>
          </a:effectLst>
        </p:spPr>
      </p:cxnSp>
    </p:spTree>
    <p:extLst>
      <p:ext uri="{BB962C8B-B14F-4D97-AF65-F5344CB8AC3E}">
        <p14:creationId xmlns:p14="http://schemas.microsoft.com/office/powerpoint/2010/main" val="4487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KSO_Shape">
            <a:extLst>
              <a:ext uri="{FF2B5EF4-FFF2-40B4-BE49-F238E27FC236}">
                <a16:creationId xmlns:a16="http://schemas.microsoft.com/office/drawing/2014/main" id="{FDC08673-5638-406A-87C2-16A5C14DAEAD}"/>
              </a:ext>
            </a:extLst>
          </p:cNvPr>
          <p:cNvSpPr/>
          <p:nvPr/>
        </p:nvSpPr>
        <p:spPr>
          <a:xfrm>
            <a:off x="6207095" y="1933284"/>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sym typeface="+mn-lt"/>
              </a:rPr>
              <a:t>单击输入文字</a:t>
            </a:r>
          </a:p>
        </p:txBody>
      </p:sp>
      <p:sp>
        <p:nvSpPr>
          <p:cNvPr id="19" name="椭圆 18">
            <a:extLst>
              <a:ext uri="{FF2B5EF4-FFF2-40B4-BE49-F238E27FC236}">
                <a16:creationId xmlns:a16="http://schemas.microsoft.com/office/drawing/2014/main" id="{502715F2-8E14-4D16-880F-0D8CCD27B102}"/>
              </a:ext>
            </a:extLst>
          </p:cNvPr>
          <p:cNvSpPr/>
          <p:nvPr/>
        </p:nvSpPr>
        <p:spPr>
          <a:xfrm>
            <a:off x="5579414" y="1987740"/>
            <a:ext cx="475862" cy="475862"/>
          </a:xfrm>
          <a:prstGeom prst="ellipse">
            <a:avLst/>
          </a:prstGeom>
          <a:gradFill flip="none" rotWithShape="1">
            <a:gsLst>
              <a:gs pos="100000">
                <a:srgbClr val="00B0F0"/>
              </a:gs>
              <a:gs pos="1000">
                <a:srgbClr val="5B9BD5">
                  <a:lumMod val="50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1</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0" name="KSO_Shape">
            <a:extLst>
              <a:ext uri="{FF2B5EF4-FFF2-40B4-BE49-F238E27FC236}">
                <a16:creationId xmlns:a16="http://schemas.microsoft.com/office/drawing/2014/main" id="{25F9B765-20D6-4BB1-9F61-834F7ABD10FE}"/>
              </a:ext>
            </a:extLst>
          </p:cNvPr>
          <p:cNvSpPr/>
          <p:nvPr/>
        </p:nvSpPr>
        <p:spPr>
          <a:xfrm>
            <a:off x="6207095" y="2924601"/>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R="0" lvl="0" indent="0" algn="ctr" eaLnBrk="1" fontAlgn="auto" hangingPunct="1">
              <a:lnSpc>
                <a:spcPct val="130000"/>
              </a:lnSpc>
              <a:spcBef>
                <a:spcPts val="0"/>
              </a:spcBef>
              <a:spcAft>
                <a:spcPts val="0"/>
              </a:spcAft>
              <a:buClrTx/>
              <a:buSzTx/>
              <a:buFontTx/>
              <a:buNone/>
              <a:tabLst/>
              <a:defRPr/>
            </a:pP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sym typeface="+mn-lt"/>
              </a:rPr>
              <a:t>单击输入文字</a:t>
            </a:r>
          </a:p>
        </p:txBody>
      </p:sp>
      <p:sp>
        <p:nvSpPr>
          <p:cNvPr id="21" name="椭圆 20">
            <a:extLst>
              <a:ext uri="{FF2B5EF4-FFF2-40B4-BE49-F238E27FC236}">
                <a16:creationId xmlns:a16="http://schemas.microsoft.com/office/drawing/2014/main" id="{65B90012-7A25-4CA1-8032-0DDA152DF3AD}"/>
              </a:ext>
            </a:extLst>
          </p:cNvPr>
          <p:cNvSpPr/>
          <p:nvPr/>
        </p:nvSpPr>
        <p:spPr>
          <a:xfrm>
            <a:off x="5579414" y="2979057"/>
            <a:ext cx="475862" cy="475862"/>
          </a:xfrm>
          <a:prstGeom prst="ellipse">
            <a:avLst/>
          </a:prstGeom>
          <a:gradFill flip="none" rotWithShape="1">
            <a:gsLst>
              <a:gs pos="100000">
                <a:srgbClr val="00B0F0"/>
              </a:gs>
              <a:gs pos="1000">
                <a:srgbClr val="5B9BD5">
                  <a:lumMod val="50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2</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2" name="KSO_Shape">
            <a:extLst>
              <a:ext uri="{FF2B5EF4-FFF2-40B4-BE49-F238E27FC236}">
                <a16:creationId xmlns:a16="http://schemas.microsoft.com/office/drawing/2014/main" id="{4DD6D5C1-8528-498A-A1E4-F96D3AF84FE4}"/>
              </a:ext>
            </a:extLst>
          </p:cNvPr>
          <p:cNvSpPr/>
          <p:nvPr/>
        </p:nvSpPr>
        <p:spPr>
          <a:xfrm>
            <a:off x="6207095" y="3915918"/>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R="0" lvl="0" indent="0" algn="ctr" eaLnBrk="1" fontAlgn="auto" hangingPunct="1">
              <a:lnSpc>
                <a:spcPct val="130000"/>
              </a:lnSpc>
              <a:spcBef>
                <a:spcPts val="0"/>
              </a:spcBef>
              <a:spcAft>
                <a:spcPts val="0"/>
              </a:spcAft>
              <a:buClrTx/>
              <a:buSzTx/>
              <a:buFontTx/>
              <a:buNone/>
              <a:tabLst/>
              <a:defRPr/>
            </a:pP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sym typeface="+mn-lt"/>
              </a:rPr>
              <a:t>单击输入文字</a:t>
            </a:r>
          </a:p>
        </p:txBody>
      </p:sp>
      <p:sp>
        <p:nvSpPr>
          <p:cNvPr id="23" name="椭圆 22">
            <a:extLst>
              <a:ext uri="{FF2B5EF4-FFF2-40B4-BE49-F238E27FC236}">
                <a16:creationId xmlns:a16="http://schemas.microsoft.com/office/drawing/2014/main" id="{CC0092E0-7649-444F-8B4B-EA43214BCD0D}"/>
              </a:ext>
            </a:extLst>
          </p:cNvPr>
          <p:cNvSpPr/>
          <p:nvPr/>
        </p:nvSpPr>
        <p:spPr>
          <a:xfrm>
            <a:off x="5579414" y="4012725"/>
            <a:ext cx="475862" cy="475862"/>
          </a:xfrm>
          <a:prstGeom prst="ellipse">
            <a:avLst/>
          </a:prstGeom>
          <a:gradFill flip="none" rotWithShape="1">
            <a:gsLst>
              <a:gs pos="100000">
                <a:srgbClr val="00B0F0"/>
              </a:gs>
              <a:gs pos="1000">
                <a:srgbClr val="5B9BD5">
                  <a:lumMod val="50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3</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4" name="KSO_Shape">
            <a:extLst>
              <a:ext uri="{FF2B5EF4-FFF2-40B4-BE49-F238E27FC236}">
                <a16:creationId xmlns:a16="http://schemas.microsoft.com/office/drawing/2014/main" id="{D161A856-163D-4A7C-A18C-BEE6D4B99285}"/>
              </a:ext>
            </a:extLst>
          </p:cNvPr>
          <p:cNvSpPr/>
          <p:nvPr/>
        </p:nvSpPr>
        <p:spPr>
          <a:xfrm>
            <a:off x="6207095" y="4907236"/>
            <a:ext cx="4530755" cy="584775"/>
          </a:xfrm>
          <a:prstGeom prst="roundRect">
            <a:avLst>
              <a:gd name="adj" fmla="val 50000"/>
            </a:avLst>
          </a:prstGeom>
          <a:solidFill>
            <a:srgbClr val="FFFFFF"/>
          </a:solidFill>
          <a:ln w="57150" cap="flat" cmpd="sng" algn="ctr">
            <a:noFill/>
            <a:prstDash val="solid"/>
            <a:miter lim="800000"/>
          </a:ln>
          <a:effectLst>
            <a:outerShdw blurRad="50800" dist="38100" dir="5400000" algn="t" rotWithShape="0">
              <a:srgbClr val="002060">
                <a:alpha val="40000"/>
              </a:srgbClr>
            </a:outerShdw>
          </a:effectLst>
        </p:spPr>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R="0" lvl="0" indent="0" algn="ctr" eaLnBrk="1" fontAlgn="auto" hangingPunct="1">
              <a:lnSpc>
                <a:spcPct val="130000"/>
              </a:lnSpc>
              <a:spcBef>
                <a:spcPts val="0"/>
              </a:spcBef>
              <a:spcAft>
                <a:spcPts val="0"/>
              </a:spcAft>
              <a:buClrTx/>
              <a:buSzTx/>
              <a:buFontTx/>
              <a:buNone/>
              <a:tabLst/>
              <a:defRPr/>
            </a:pP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sym typeface="+mn-lt"/>
              </a:rPr>
              <a:t>单击输入文字</a:t>
            </a:r>
          </a:p>
        </p:txBody>
      </p:sp>
      <p:sp>
        <p:nvSpPr>
          <p:cNvPr id="25" name="椭圆 24">
            <a:extLst>
              <a:ext uri="{FF2B5EF4-FFF2-40B4-BE49-F238E27FC236}">
                <a16:creationId xmlns:a16="http://schemas.microsoft.com/office/drawing/2014/main" id="{875EEB34-4A00-4483-ABC6-40BD95A84B02}"/>
              </a:ext>
            </a:extLst>
          </p:cNvPr>
          <p:cNvSpPr/>
          <p:nvPr/>
        </p:nvSpPr>
        <p:spPr>
          <a:xfrm>
            <a:off x="5579414" y="5004043"/>
            <a:ext cx="475862" cy="475862"/>
          </a:xfrm>
          <a:prstGeom prst="ellipse">
            <a:avLst/>
          </a:prstGeom>
          <a:gradFill flip="none" rotWithShape="1">
            <a:gsLst>
              <a:gs pos="100000">
                <a:srgbClr val="00B0F0"/>
              </a:gs>
              <a:gs pos="1000">
                <a:srgbClr val="5B9BD5">
                  <a:lumMod val="50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微软雅黑"/>
                <a:ea typeface="微软雅黑"/>
                <a:cs typeface="+mn-ea"/>
                <a:sym typeface="+mn-lt"/>
              </a:rPr>
              <a:t>4</a:t>
            </a:r>
            <a:endParaRPr kumimoji="0" lang="zh-CN" altLang="en-US" sz="24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Tree>
    <p:extLst>
      <p:ext uri="{BB962C8B-B14F-4D97-AF65-F5344CB8AC3E}">
        <p14:creationId xmlns:p14="http://schemas.microsoft.com/office/powerpoint/2010/main" val="169263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53CD05E-1840-43FA-BED9-DDE926D5355C}"/>
              </a:ext>
            </a:extLst>
          </p:cNvPr>
          <p:cNvPicPr>
            <a:picLocks noChangeAspect="1"/>
          </p:cNvPicPr>
          <p:nvPr/>
        </p:nvPicPr>
        <p:blipFill rotWithShape="1">
          <a:blip r:embed="rId2">
            <a:extLst>
              <a:ext uri="{28A0092B-C50C-407E-A947-70E740481C1C}">
                <a14:useLocalDpi xmlns:a14="http://schemas.microsoft.com/office/drawing/2010/main" val="0"/>
              </a:ext>
            </a:extLst>
          </a:blip>
          <a:srcRect t="20623" b="35306"/>
          <a:stretch/>
        </p:blipFill>
        <p:spPr>
          <a:xfrm>
            <a:off x="673100" y="1301750"/>
            <a:ext cx="10947400" cy="3130550"/>
          </a:xfrm>
          <a:prstGeom prst="rect">
            <a:avLst/>
          </a:prstGeom>
        </p:spPr>
      </p:pic>
      <p:sp>
        <p:nvSpPr>
          <p:cNvPr id="3" name="矩形 2">
            <a:extLst>
              <a:ext uri="{FF2B5EF4-FFF2-40B4-BE49-F238E27FC236}">
                <a16:creationId xmlns:a16="http://schemas.microsoft.com/office/drawing/2014/main" id="{82A080A9-498A-4200-A0AC-3E690CDA34C0}"/>
              </a:ext>
            </a:extLst>
          </p:cNvPr>
          <p:cNvSpPr/>
          <p:nvPr/>
        </p:nvSpPr>
        <p:spPr>
          <a:xfrm>
            <a:off x="673100" y="1301750"/>
            <a:ext cx="10947400" cy="3111500"/>
          </a:xfrm>
          <a:prstGeom prst="rect">
            <a:avLst/>
          </a:prstGeom>
          <a:gradFill>
            <a:gsLst>
              <a:gs pos="40000">
                <a:schemeClr val="bg1">
                  <a:alpha val="54000"/>
                </a:schemeClr>
              </a:gs>
              <a:gs pos="1000">
                <a:schemeClr val="accent5">
                  <a:lumMod val="40000"/>
                  <a:lumOff val="6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i$lîdé">
            <a:extLst>
              <a:ext uri="{FF2B5EF4-FFF2-40B4-BE49-F238E27FC236}">
                <a16:creationId xmlns:a16="http://schemas.microsoft.com/office/drawing/2014/main" id="{F09BEAA1-A67D-45B4-8BF7-2DF515236DB6}"/>
              </a:ext>
            </a:extLst>
          </p:cNvPr>
          <p:cNvSpPr txBox="1"/>
          <p:nvPr/>
        </p:nvSpPr>
        <p:spPr>
          <a:xfrm>
            <a:off x="673100" y="3816350"/>
            <a:ext cx="6337299" cy="685800"/>
          </a:xfrm>
          <a:prstGeom prst="rect">
            <a:avLst/>
          </a:prstGeom>
          <a:gradFill>
            <a:gsLst>
              <a:gs pos="1000">
                <a:srgbClr val="002060"/>
              </a:gs>
              <a:gs pos="100000">
                <a:srgbClr val="00B0F0"/>
              </a:gs>
            </a:gsLst>
            <a:lin ang="18900000" scaled="1"/>
          </a:gradFill>
        </p:spPr>
        <p:txBody>
          <a:bodyPr wrap="square" lIns="91440" tIns="45720" rIns="91440" bIns="45720" anchor="ctr" anchorCtr="1">
            <a:noAutofit/>
          </a:bodyPr>
          <a:lstStyle/>
          <a:p>
            <a:pPr marL="0" marR="0" lvl="0" indent="0" defTabSz="914378"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endParaRPr>
          </a:p>
        </p:txBody>
      </p:sp>
      <p:sp>
        <p:nvSpPr>
          <p:cNvPr id="7" name="文本框 6">
            <a:extLst>
              <a:ext uri="{FF2B5EF4-FFF2-40B4-BE49-F238E27FC236}">
                <a16:creationId xmlns:a16="http://schemas.microsoft.com/office/drawing/2014/main" id="{9114DBB8-D198-40B8-9FE4-CAC93C3E413F}"/>
              </a:ext>
            </a:extLst>
          </p:cNvPr>
          <p:cNvSpPr txBox="1"/>
          <p:nvPr/>
        </p:nvSpPr>
        <p:spPr>
          <a:xfrm>
            <a:off x="901700" y="3855819"/>
            <a:ext cx="2470150" cy="646331"/>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cs typeface="+mn-cs"/>
              </a:rPr>
              <a:t>Part  01</a:t>
            </a:r>
            <a:endParaRPr kumimoji="0" lang="zh-CN" altLang="en-US" sz="36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字魂105号-简雅黑" panose="00000500000000000000" pitchFamily="2" charset="-122"/>
              <a:cs typeface="+mn-cs"/>
            </a:endParaRPr>
          </a:p>
        </p:txBody>
      </p:sp>
      <p:sp>
        <p:nvSpPr>
          <p:cNvPr id="11" name="矩形 10">
            <a:extLst>
              <a:ext uri="{FF2B5EF4-FFF2-40B4-BE49-F238E27FC236}">
                <a16:creationId xmlns:a16="http://schemas.microsoft.com/office/drawing/2014/main" id="{0B8CA896-9403-40F9-8380-55C2B041E507}"/>
              </a:ext>
            </a:extLst>
          </p:cNvPr>
          <p:cNvSpPr/>
          <p:nvPr/>
        </p:nvSpPr>
        <p:spPr>
          <a:xfrm>
            <a:off x="4555222" y="4540251"/>
            <a:ext cx="6963678" cy="819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20000"/>
              </a:spcBef>
              <a:defRPr/>
            </a:pPr>
            <a:r>
              <a:rPr lang="zh-CN" altLang="en-US" sz="4400" b="1" kern="0" dirty="0">
                <a:gradFill>
                  <a:gsLst>
                    <a:gs pos="1000">
                      <a:srgbClr val="002060"/>
                    </a:gs>
                    <a:gs pos="100000">
                      <a:srgbClr val="00B0F0"/>
                    </a:gs>
                  </a:gsLst>
                  <a:lin ang="18900000" scaled="1"/>
                </a:gradFill>
                <a:latin typeface="微软雅黑" panose="020B0503020204020204" pitchFamily="34" charset="-122"/>
                <a:ea typeface="微软雅黑" panose="020B0503020204020204" pitchFamily="34" charset="-122"/>
                <a:sym typeface="+mn-ea"/>
              </a:rPr>
              <a:t>单击输入文字</a:t>
            </a:r>
          </a:p>
        </p:txBody>
      </p:sp>
      <p:sp>
        <p:nvSpPr>
          <p:cNvPr id="12" name="标题 1">
            <a:extLst>
              <a:ext uri="{FF2B5EF4-FFF2-40B4-BE49-F238E27FC236}">
                <a16:creationId xmlns:a16="http://schemas.microsoft.com/office/drawing/2014/main" id="{CF091FBB-051B-496F-9901-2B6C43B41F52}"/>
              </a:ext>
            </a:extLst>
          </p:cNvPr>
          <p:cNvSpPr txBox="1"/>
          <p:nvPr/>
        </p:nvSpPr>
        <p:spPr>
          <a:xfrm>
            <a:off x="5251450" y="5264853"/>
            <a:ext cx="6267450" cy="691447"/>
          </a:xfrm>
          <a:prstGeom prst="rect">
            <a:avLst/>
          </a:prstGeom>
          <a:noFill/>
          <a:ln>
            <a:noFill/>
          </a:ln>
        </p:spPr>
        <p:txBody>
          <a:bodyPr vert="horz" wrap="square" lIns="0" tIns="0" rIns="0" bIns="0" rtlCol="0" anchor="t"/>
          <a:lstStyle/>
          <a:p>
            <a:pPr algn="r">
              <a:lnSpc>
                <a:spcPct val="150000"/>
              </a:lnSpc>
            </a:pPr>
            <a:r>
              <a:rPr kumimoji="1" lang="zh-CN" altLang="en-US" sz="1200" dirty="0">
                <a:ln w="12700">
                  <a:noFill/>
                </a:ln>
                <a:solidFill>
                  <a:schemeClr val="bg1">
                    <a:lumMod val="50000"/>
                  </a:schemeClr>
                </a:solidFill>
                <a:latin typeface="微软雅黑" panose="020B0503020204020204" pitchFamily="34" charset="-122"/>
                <a:ea typeface="微软雅黑" panose="020B0503020204020204" pitchFamily="34" charset="-122"/>
                <a:cs typeface="Source Han Sans"/>
              </a:rPr>
              <a:t>单击输入文字单击输入文字单击输入文字单击输入文字单击输入文字单击输入文字单击输入文字单击输入文字单击输入文字单击输入文字单击输入文字单击输入文字单击输入文字</a:t>
            </a:r>
            <a:endParaRPr kumimoji="1"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4964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î$ḻíḋê">
            <a:extLst>
              <a:ext uri="{FF2B5EF4-FFF2-40B4-BE49-F238E27FC236}">
                <a16:creationId xmlns:a16="http://schemas.microsoft.com/office/drawing/2014/main" id="{675F7F84-3386-40B9-A5AC-7D81705F4285}"/>
              </a:ext>
            </a:extLst>
          </p:cNvPr>
          <p:cNvSpPr/>
          <p:nvPr/>
        </p:nvSpPr>
        <p:spPr>
          <a:xfrm>
            <a:off x="7129309" y="2330127"/>
            <a:ext cx="1596734" cy="1669515"/>
          </a:xfrm>
          <a:custGeom>
            <a:avLst/>
            <a:gdLst/>
            <a:ahLst/>
            <a:cxnLst>
              <a:cxn ang="0">
                <a:pos x="wd2" y="hd2"/>
              </a:cxn>
              <a:cxn ang="5400000">
                <a:pos x="wd2" y="hd2"/>
              </a:cxn>
              <a:cxn ang="10800000">
                <a:pos x="wd2" y="hd2"/>
              </a:cxn>
              <a:cxn ang="16200000">
                <a:pos x="wd2" y="hd2"/>
              </a:cxn>
            </a:cxnLst>
            <a:rect l="0" t="0" r="r" b="b"/>
            <a:pathLst>
              <a:path w="21600" h="21600" extrusionOk="0">
                <a:moveTo>
                  <a:pt x="5473" y="0"/>
                </a:moveTo>
                <a:lnTo>
                  <a:pt x="0" y="0"/>
                </a:lnTo>
                <a:lnTo>
                  <a:pt x="9794" y="21600"/>
                </a:lnTo>
                <a:lnTo>
                  <a:pt x="21600" y="21600"/>
                </a:lnTo>
                <a:lnTo>
                  <a:pt x="11806" y="0"/>
                </a:lnTo>
                <a:cubicBezTo>
                  <a:pt x="11806" y="0"/>
                  <a:pt x="5473" y="0"/>
                  <a:pt x="5473" y="0"/>
                </a:cubicBezTo>
                <a:close/>
              </a:path>
            </a:pathLst>
          </a:custGeom>
          <a:solidFill>
            <a:sysClr val="window" lastClr="FFFFFF">
              <a:lumMod val="95000"/>
            </a:sysClr>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sp>
        <p:nvSpPr>
          <p:cNvPr id="41" name="îš1îḑè">
            <a:extLst>
              <a:ext uri="{FF2B5EF4-FFF2-40B4-BE49-F238E27FC236}">
                <a16:creationId xmlns:a16="http://schemas.microsoft.com/office/drawing/2014/main" id="{C4685883-F546-47B0-91D6-2503C454FB6A}"/>
              </a:ext>
            </a:extLst>
          </p:cNvPr>
          <p:cNvSpPr/>
          <p:nvPr/>
        </p:nvSpPr>
        <p:spPr>
          <a:xfrm>
            <a:off x="5458568" y="2861726"/>
            <a:ext cx="1596745" cy="16695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94" y="21600"/>
                </a:lnTo>
                <a:lnTo>
                  <a:pt x="21600" y="21600"/>
                </a:lnTo>
                <a:lnTo>
                  <a:pt x="11806" y="0"/>
                </a:lnTo>
                <a:cubicBezTo>
                  <a:pt x="11806" y="0"/>
                  <a:pt x="0" y="0"/>
                  <a:pt x="0" y="0"/>
                </a:cubicBezTo>
                <a:close/>
              </a:path>
            </a:pathLst>
          </a:custGeom>
          <a:solidFill>
            <a:sysClr val="window" lastClr="FFFFFF">
              <a:lumMod val="95000"/>
            </a:sysClr>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sp>
        <p:nvSpPr>
          <p:cNvPr id="42" name="îṩḷiḍê">
            <a:extLst>
              <a:ext uri="{FF2B5EF4-FFF2-40B4-BE49-F238E27FC236}">
                <a16:creationId xmlns:a16="http://schemas.microsoft.com/office/drawing/2014/main" id="{2307C224-E2AD-448C-9B75-5C2C1D49158F}"/>
              </a:ext>
            </a:extLst>
          </p:cNvPr>
          <p:cNvSpPr/>
          <p:nvPr/>
        </p:nvSpPr>
        <p:spPr>
          <a:xfrm>
            <a:off x="3782399" y="3398750"/>
            <a:ext cx="1596726" cy="1664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794" y="21600"/>
                </a:lnTo>
                <a:lnTo>
                  <a:pt x="21600" y="21600"/>
                </a:lnTo>
                <a:lnTo>
                  <a:pt x="11806" y="0"/>
                </a:lnTo>
                <a:cubicBezTo>
                  <a:pt x="11806" y="0"/>
                  <a:pt x="0" y="0"/>
                  <a:pt x="0" y="0"/>
                </a:cubicBezTo>
                <a:close/>
              </a:path>
            </a:pathLst>
          </a:custGeom>
          <a:solidFill>
            <a:sysClr val="window" lastClr="FFFFFF">
              <a:lumMod val="95000"/>
            </a:sysClr>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grpSp>
        <p:nvGrpSpPr>
          <p:cNvPr id="4" name="组合 3">
            <a:extLst>
              <a:ext uri="{FF2B5EF4-FFF2-40B4-BE49-F238E27FC236}">
                <a16:creationId xmlns:a16="http://schemas.microsoft.com/office/drawing/2014/main" id="{25A5E3E2-961C-4210-A4A7-D9D5BFA64290}"/>
              </a:ext>
            </a:extLst>
          </p:cNvPr>
          <p:cNvGrpSpPr/>
          <p:nvPr/>
        </p:nvGrpSpPr>
        <p:grpSpPr>
          <a:xfrm>
            <a:off x="2628391" y="1221953"/>
            <a:ext cx="7544309" cy="4976784"/>
            <a:chOff x="2628391" y="1221953"/>
            <a:chExt cx="7544309" cy="4976784"/>
          </a:xfrm>
          <a:gradFill>
            <a:gsLst>
              <a:gs pos="0">
                <a:schemeClr val="accent5">
                  <a:lumMod val="75000"/>
                </a:schemeClr>
              </a:gs>
              <a:gs pos="100000">
                <a:schemeClr val="accent5">
                  <a:lumMod val="50000"/>
                </a:schemeClr>
              </a:gs>
            </a:gsLst>
            <a:lin ang="0" scaled="1"/>
          </a:gradFill>
        </p:grpSpPr>
        <p:grpSp>
          <p:nvGrpSpPr>
            <p:cNvPr id="71" name="组合 70">
              <a:extLst>
                <a:ext uri="{FF2B5EF4-FFF2-40B4-BE49-F238E27FC236}">
                  <a16:creationId xmlns:a16="http://schemas.microsoft.com/office/drawing/2014/main" id="{27076365-8095-4FE2-ACFE-337FC9BAAADE}"/>
                </a:ext>
              </a:extLst>
            </p:cNvPr>
            <p:cNvGrpSpPr/>
            <p:nvPr/>
          </p:nvGrpSpPr>
          <p:grpSpPr>
            <a:xfrm>
              <a:off x="4503857" y="2330126"/>
              <a:ext cx="3491274" cy="2732728"/>
              <a:chOff x="4503857" y="2330126"/>
              <a:chExt cx="3491274" cy="2732728"/>
            </a:xfrm>
            <a:grpFill/>
          </p:grpSpPr>
          <p:sp>
            <p:nvSpPr>
              <p:cNvPr id="43" name="iṥḷíḓe">
                <a:extLst>
                  <a:ext uri="{FF2B5EF4-FFF2-40B4-BE49-F238E27FC236}">
                    <a16:creationId xmlns:a16="http://schemas.microsoft.com/office/drawing/2014/main" id="{1E166B57-CCFF-4F7F-BA8F-F2F09ECEBB3B}"/>
                  </a:ext>
                </a:extLst>
              </p:cNvPr>
              <p:cNvSpPr/>
              <p:nvPr/>
            </p:nvSpPr>
            <p:spPr>
              <a:xfrm>
                <a:off x="6174599" y="2330126"/>
                <a:ext cx="1820532" cy="2202426"/>
              </a:xfrm>
              <a:custGeom>
                <a:avLst/>
                <a:gdLst/>
                <a:ahLst/>
                <a:cxnLst>
                  <a:cxn ang="0">
                    <a:pos x="wd2" y="hd2"/>
                  </a:cxn>
                  <a:cxn ang="5400000">
                    <a:pos x="wd2" y="hd2"/>
                  </a:cxn>
                  <a:cxn ang="10800000">
                    <a:pos x="wd2" y="hd2"/>
                  </a:cxn>
                  <a:cxn ang="16200000">
                    <a:pos x="wd2" y="hd2"/>
                  </a:cxn>
                </a:cxnLst>
                <a:rect l="0" t="0" r="r" b="b"/>
                <a:pathLst>
                  <a:path w="21600" h="21600" extrusionOk="0">
                    <a:moveTo>
                      <a:pt x="11245" y="0"/>
                    </a:moveTo>
                    <a:lnTo>
                      <a:pt x="0" y="21600"/>
                    </a:lnTo>
                    <a:lnTo>
                      <a:pt x="10355" y="21600"/>
                    </a:lnTo>
                    <a:lnTo>
                      <a:pt x="21600" y="0"/>
                    </a:lnTo>
                    <a:cubicBezTo>
                      <a:pt x="21600" y="0"/>
                      <a:pt x="11245" y="0"/>
                      <a:pt x="11245" y="0"/>
                    </a:cubicBezTo>
                    <a:close/>
                  </a:path>
                </a:pathLst>
              </a:custGeom>
              <a:grp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sp>
            <p:nvSpPr>
              <p:cNvPr id="44" name="îṡ1ïḍè">
                <a:extLst>
                  <a:ext uri="{FF2B5EF4-FFF2-40B4-BE49-F238E27FC236}">
                    <a16:creationId xmlns:a16="http://schemas.microsoft.com/office/drawing/2014/main" id="{627A8BDF-D3AD-4031-87D4-D198056B722C}"/>
                  </a:ext>
                </a:extLst>
              </p:cNvPr>
              <p:cNvSpPr/>
              <p:nvPr/>
            </p:nvSpPr>
            <p:spPr>
              <a:xfrm>
                <a:off x="4503857" y="2861727"/>
                <a:ext cx="1820537" cy="2201127"/>
              </a:xfrm>
              <a:custGeom>
                <a:avLst/>
                <a:gdLst/>
                <a:ahLst/>
                <a:cxnLst>
                  <a:cxn ang="0">
                    <a:pos x="wd2" y="hd2"/>
                  </a:cxn>
                  <a:cxn ang="5400000">
                    <a:pos x="wd2" y="hd2"/>
                  </a:cxn>
                  <a:cxn ang="10800000">
                    <a:pos x="wd2" y="hd2"/>
                  </a:cxn>
                  <a:cxn ang="16200000">
                    <a:pos x="wd2" y="hd2"/>
                  </a:cxn>
                </a:cxnLst>
                <a:rect l="0" t="0" r="r" b="b"/>
                <a:pathLst>
                  <a:path w="21600" h="21600" extrusionOk="0">
                    <a:moveTo>
                      <a:pt x="11245" y="0"/>
                    </a:moveTo>
                    <a:lnTo>
                      <a:pt x="0" y="21600"/>
                    </a:lnTo>
                    <a:lnTo>
                      <a:pt x="10355" y="21600"/>
                    </a:lnTo>
                    <a:lnTo>
                      <a:pt x="21600" y="0"/>
                    </a:lnTo>
                    <a:cubicBezTo>
                      <a:pt x="21600" y="0"/>
                      <a:pt x="11245" y="0"/>
                      <a:pt x="11245" y="0"/>
                    </a:cubicBezTo>
                    <a:close/>
                  </a:path>
                </a:pathLst>
              </a:custGeom>
              <a:grp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a typeface="思源黑体"/>
                </a:endParaRPr>
              </a:p>
            </p:txBody>
          </p:sp>
        </p:grpSp>
        <p:sp>
          <p:nvSpPr>
            <p:cNvPr id="37" name="任意多边形: 形状 36">
              <a:extLst>
                <a:ext uri="{FF2B5EF4-FFF2-40B4-BE49-F238E27FC236}">
                  <a16:creationId xmlns:a16="http://schemas.microsoft.com/office/drawing/2014/main" id="{B8CC9FD6-66B2-4E17-A99C-7FD855319869}"/>
                </a:ext>
              </a:extLst>
            </p:cNvPr>
            <p:cNvSpPr/>
            <p:nvPr/>
          </p:nvSpPr>
          <p:spPr>
            <a:xfrm>
              <a:off x="7846489" y="1221953"/>
              <a:ext cx="2326211" cy="2763681"/>
            </a:xfrm>
            <a:custGeom>
              <a:avLst/>
              <a:gdLst>
                <a:gd name="connsiteX0" fmla="*/ 1792684 w 2326211"/>
                <a:gd name="connsiteY0" fmla="*/ 0 h 2763681"/>
                <a:gd name="connsiteX1" fmla="*/ 2326211 w 2326211"/>
                <a:gd name="connsiteY1" fmla="*/ 566737 h 2763681"/>
                <a:gd name="connsiteX2" fmla="*/ 1818173 w 2326211"/>
                <a:gd name="connsiteY2" fmla="*/ 566737 h 2763681"/>
                <a:gd name="connsiteX3" fmla="*/ 872760 w 2326211"/>
                <a:gd name="connsiteY3" fmla="*/ 2763681 h 2763681"/>
                <a:gd name="connsiteX4" fmla="*/ 0 w 2326211"/>
                <a:gd name="connsiteY4" fmla="*/ 2763681 h 2763681"/>
                <a:gd name="connsiteX5" fmla="*/ 945413 w 2326211"/>
                <a:gd name="connsiteY5" fmla="*/ 566737 h 2763681"/>
                <a:gd name="connsiteX6" fmla="*/ 430482 w 2326211"/>
                <a:gd name="connsiteY6" fmla="*/ 566737 h 276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6211" h="2763681">
                  <a:moveTo>
                    <a:pt x="1792684" y="0"/>
                  </a:moveTo>
                  <a:lnTo>
                    <a:pt x="2326211" y="566737"/>
                  </a:lnTo>
                  <a:lnTo>
                    <a:pt x="1818173" y="566737"/>
                  </a:lnTo>
                  <a:lnTo>
                    <a:pt x="872760" y="2763681"/>
                  </a:lnTo>
                  <a:lnTo>
                    <a:pt x="0" y="2763681"/>
                  </a:lnTo>
                  <a:lnTo>
                    <a:pt x="945413" y="566737"/>
                  </a:lnTo>
                  <a:lnTo>
                    <a:pt x="430482" y="566737"/>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iṥḷíḓe">
              <a:extLst>
                <a:ext uri="{FF2B5EF4-FFF2-40B4-BE49-F238E27FC236}">
                  <a16:creationId xmlns:a16="http://schemas.microsoft.com/office/drawing/2014/main" id="{2CC94EF9-DF84-48BE-BE6F-461426B4BF95}"/>
                </a:ext>
              </a:extLst>
            </p:cNvPr>
            <p:cNvSpPr/>
            <p:nvPr/>
          </p:nvSpPr>
          <p:spPr>
            <a:xfrm>
              <a:off x="2628391" y="3395765"/>
              <a:ext cx="2016009" cy="2802972"/>
            </a:xfrm>
            <a:custGeom>
              <a:avLst/>
              <a:gdLst>
                <a:gd name="connsiteX0" fmla="*/ 11245 w 21600"/>
                <a:gd name="connsiteY0" fmla="*/ 0 h 21600"/>
                <a:gd name="connsiteX1" fmla="*/ 0 w 21600"/>
                <a:gd name="connsiteY1" fmla="*/ 21600 h 21600"/>
                <a:gd name="connsiteX2" fmla="*/ 8934 w 21600"/>
                <a:gd name="connsiteY2" fmla="*/ 21491 h 21600"/>
                <a:gd name="connsiteX3" fmla="*/ 21600 w 21600"/>
                <a:gd name="connsiteY3" fmla="*/ 0 h 21600"/>
                <a:gd name="connsiteX4" fmla="*/ 11245 w 21600"/>
                <a:gd name="connsiteY4" fmla="*/ 0 h 21600"/>
                <a:gd name="connsiteX0" fmla="*/ 11245 w 21600"/>
                <a:gd name="connsiteY0" fmla="*/ 0 h 21600"/>
                <a:gd name="connsiteX1" fmla="*/ 0 w 21600"/>
                <a:gd name="connsiteY1" fmla="*/ 21600 h 21600"/>
                <a:gd name="connsiteX2" fmla="*/ 7240 w 21600"/>
                <a:gd name="connsiteY2" fmla="*/ 21418 h 21600"/>
                <a:gd name="connsiteX3" fmla="*/ 21600 w 21600"/>
                <a:gd name="connsiteY3" fmla="*/ 0 h 21600"/>
                <a:gd name="connsiteX4" fmla="*/ 11245 w 21600"/>
                <a:gd name="connsiteY4" fmla="*/ 0 h 21600"/>
                <a:gd name="connsiteX0" fmla="*/ 14578 w 24933"/>
                <a:gd name="connsiteY0" fmla="*/ 0 h 21418"/>
                <a:gd name="connsiteX1" fmla="*/ 0 w 24933"/>
                <a:gd name="connsiteY1" fmla="*/ 21345 h 21418"/>
                <a:gd name="connsiteX2" fmla="*/ 10573 w 24933"/>
                <a:gd name="connsiteY2" fmla="*/ 21418 h 21418"/>
                <a:gd name="connsiteX3" fmla="*/ 24933 w 24933"/>
                <a:gd name="connsiteY3" fmla="*/ 0 h 21418"/>
                <a:gd name="connsiteX4" fmla="*/ 14578 w 24933"/>
                <a:gd name="connsiteY4" fmla="*/ 0 h 21418"/>
                <a:gd name="connsiteX0" fmla="*/ 13868 w 24223"/>
                <a:gd name="connsiteY0" fmla="*/ 0 h 21418"/>
                <a:gd name="connsiteX1" fmla="*/ 0 w 24223"/>
                <a:gd name="connsiteY1" fmla="*/ 21418 h 21418"/>
                <a:gd name="connsiteX2" fmla="*/ 9863 w 24223"/>
                <a:gd name="connsiteY2" fmla="*/ 21418 h 21418"/>
                <a:gd name="connsiteX3" fmla="*/ 24223 w 24223"/>
                <a:gd name="connsiteY3" fmla="*/ 0 h 21418"/>
                <a:gd name="connsiteX4" fmla="*/ 13868 w 24223"/>
                <a:gd name="connsiteY4" fmla="*/ 0 h 21418"/>
                <a:gd name="connsiteX0" fmla="*/ 13322 w 23677"/>
                <a:gd name="connsiteY0" fmla="*/ 0 h 21418"/>
                <a:gd name="connsiteX1" fmla="*/ 0 w 23677"/>
                <a:gd name="connsiteY1" fmla="*/ 21418 h 21418"/>
                <a:gd name="connsiteX2" fmla="*/ 9317 w 23677"/>
                <a:gd name="connsiteY2" fmla="*/ 21418 h 21418"/>
                <a:gd name="connsiteX3" fmla="*/ 23677 w 23677"/>
                <a:gd name="connsiteY3" fmla="*/ 0 h 21418"/>
                <a:gd name="connsiteX4" fmla="*/ 13322 w 23677"/>
                <a:gd name="connsiteY4" fmla="*/ 0 h 21418"/>
                <a:gd name="connsiteX0" fmla="*/ 13322 w 23677"/>
                <a:gd name="connsiteY0" fmla="*/ 0 h 21600"/>
                <a:gd name="connsiteX1" fmla="*/ 0 w 23677"/>
                <a:gd name="connsiteY1" fmla="*/ 21418 h 21600"/>
                <a:gd name="connsiteX2" fmla="*/ 10137 w 23677"/>
                <a:gd name="connsiteY2" fmla="*/ 21600 h 21600"/>
                <a:gd name="connsiteX3" fmla="*/ 23677 w 23677"/>
                <a:gd name="connsiteY3" fmla="*/ 0 h 21600"/>
                <a:gd name="connsiteX4" fmla="*/ 13322 w 23677"/>
                <a:gd name="connsiteY4" fmla="*/ 0 h 21600"/>
                <a:gd name="connsiteX0" fmla="*/ 13322 w 22092"/>
                <a:gd name="connsiteY0" fmla="*/ 0 h 21600"/>
                <a:gd name="connsiteX1" fmla="*/ 0 w 22092"/>
                <a:gd name="connsiteY1" fmla="*/ 21418 h 21600"/>
                <a:gd name="connsiteX2" fmla="*/ 10137 w 22092"/>
                <a:gd name="connsiteY2" fmla="*/ 21600 h 21600"/>
                <a:gd name="connsiteX3" fmla="*/ 22092 w 22092"/>
                <a:gd name="connsiteY3" fmla="*/ 18 h 21600"/>
                <a:gd name="connsiteX4" fmla="*/ 13322 w 22092"/>
                <a:gd name="connsiteY4" fmla="*/ 0 h 21600"/>
                <a:gd name="connsiteX0" fmla="*/ 13322 w 23130"/>
                <a:gd name="connsiteY0" fmla="*/ 37 h 21637"/>
                <a:gd name="connsiteX1" fmla="*/ 0 w 23130"/>
                <a:gd name="connsiteY1" fmla="*/ 21455 h 21637"/>
                <a:gd name="connsiteX2" fmla="*/ 10137 w 23130"/>
                <a:gd name="connsiteY2" fmla="*/ 21637 h 21637"/>
                <a:gd name="connsiteX3" fmla="*/ 23130 w 23130"/>
                <a:gd name="connsiteY3" fmla="*/ 0 h 21637"/>
                <a:gd name="connsiteX4" fmla="*/ 13322 w 23130"/>
                <a:gd name="connsiteY4" fmla="*/ 37 h 21637"/>
                <a:gd name="connsiteX0" fmla="*/ 13322 w 23130"/>
                <a:gd name="connsiteY0" fmla="*/ 37 h 21455"/>
                <a:gd name="connsiteX1" fmla="*/ 0 w 23130"/>
                <a:gd name="connsiteY1" fmla="*/ 21455 h 21455"/>
                <a:gd name="connsiteX2" fmla="*/ 9831 w 23130"/>
                <a:gd name="connsiteY2" fmla="*/ 21404 h 21455"/>
                <a:gd name="connsiteX3" fmla="*/ 23130 w 23130"/>
                <a:gd name="connsiteY3" fmla="*/ 0 h 21455"/>
                <a:gd name="connsiteX4" fmla="*/ 13322 w 23130"/>
                <a:gd name="connsiteY4" fmla="*/ 37 h 21455"/>
                <a:gd name="connsiteX0" fmla="*/ 13322 w 23130"/>
                <a:gd name="connsiteY0" fmla="*/ 37 h 21455"/>
                <a:gd name="connsiteX1" fmla="*/ 0 w 23130"/>
                <a:gd name="connsiteY1" fmla="*/ 21455 h 21455"/>
                <a:gd name="connsiteX2" fmla="*/ 9831 w 23130"/>
                <a:gd name="connsiteY2" fmla="*/ 21404 h 21455"/>
                <a:gd name="connsiteX3" fmla="*/ 23130 w 23130"/>
                <a:gd name="connsiteY3" fmla="*/ 0 h 21455"/>
                <a:gd name="connsiteX4" fmla="*/ 13322 w 23130"/>
                <a:gd name="connsiteY4" fmla="*/ 37 h 21455"/>
                <a:gd name="connsiteX0" fmla="*/ 13322 w 23130"/>
                <a:gd name="connsiteY0" fmla="*/ 37 h 21455"/>
                <a:gd name="connsiteX1" fmla="*/ 0 w 23130"/>
                <a:gd name="connsiteY1" fmla="*/ 21455 h 21455"/>
                <a:gd name="connsiteX2" fmla="*/ 9248 w 23130"/>
                <a:gd name="connsiteY2" fmla="*/ 21404 h 21455"/>
                <a:gd name="connsiteX3" fmla="*/ 23130 w 23130"/>
                <a:gd name="connsiteY3" fmla="*/ 0 h 21455"/>
                <a:gd name="connsiteX4" fmla="*/ 13322 w 23130"/>
                <a:gd name="connsiteY4" fmla="*/ 37 h 21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0" h="21455" extrusionOk="0">
                  <a:moveTo>
                    <a:pt x="13322" y="37"/>
                  </a:moveTo>
                  <a:lnTo>
                    <a:pt x="0" y="21455"/>
                  </a:lnTo>
                  <a:lnTo>
                    <a:pt x="9248" y="21404"/>
                  </a:lnTo>
                  <a:lnTo>
                    <a:pt x="23130" y="0"/>
                  </a:lnTo>
                  <a:lnTo>
                    <a:pt x="13322" y="37"/>
                  </a:lnTo>
                  <a:close/>
                </a:path>
              </a:pathLst>
            </a:custGeom>
            <a:grp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a typeface="思源黑体"/>
              </a:endParaRPr>
            </a:p>
          </p:txBody>
        </p:sp>
      </p:grpSp>
      <p:grpSp>
        <p:nvGrpSpPr>
          <p:cNvPr id="47" name="îşliďê">
            <a:extLst>
              <a:ext uri="{FF2B5EF4-FFF2-40B4-BE49-F238E27FC236}">
                <a16:creationId xmlns:a16="http://schemas.microsoft.com/office/drawing/2014/main" id="{C4B04A54-B4ED-468C-AC8F-B3F6BAED3A39}"/>
              </a:ext>
            </a:extLst>
          </p:cNvPr>
          <p:cNvGrpSpPr/>
          <p:nvPr/>
        </p:nvGrpSpPr>
        <p:grpSpPr>
          <a:xfrm>
            <a:off x="3908581" y="3468944"/>
            <a:ext cx="427213" cy="427213"/>
            <a:chOff x="4853600" y="1851595"/>
            <a:chExt cx="721700" cy="721700"/>
          </a:xfrm>
        </p:grpSpPr>
        <p:sp>
          <p:nvSpPr>
            <p:cNvPr id="69" name="íṧľïďé">
              <a:extLst>
                <a:ext uri="{FF2B5EF4-FFF2-40B4-BE49-F238E27FC236}">
                  <a16:creationId xmlns:a16="http://schemas.microsoft.com/office/drawing/2014/main" id="{ABCD8ED7-DDED-4CE1-A2CD-26B9CB5CE298}"/>
                </a:ext>
              </a:extLst>
            </p:cNvPr>
            <p:cNvSpPr/>
            <p:nvPr/>
          </p:nvSpPr>
          <p:spPr>
            <a:xfrm>
              <a:off x="4853600" y="1851595"/>
              <a:ext cx="721700" cy="721700"/>
            </a:xfrm>
            <a:prstGeom prst="ellipse">
              <a:avLst/>
            </a:prstGeom>
            <a:solidFill>
              <a:sysClr val="window" lastClr="FFFFFF"/>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a typeface="思源黑体"/>
                <a:cs typeface="+mn-cs"/>
              </a:endParaRPr>
            </a:p>
          </p:txBody>
        </p:sp>
        <p:sp>
          <p:nvSpPr>
            <p:cNvPr id="70" name="íş1ïḓè">
              <a:extLst>
                <a:ext uri="{FF2B5EF4-FFF2-40B4-BE49-F238E27FC236}">
                  <a16:creationId xmlns:a16="http://schemas.microsoft.com/office/drawing/2014/main" id="{22907E6D-03B9-4092-9D4C-0FF991600414}"/>
                </a:ext>
              </a:extLst>
            </p:cNvPr>
            <p:cNvSpPr/>
            <p:nvPr/>
          </p:nvSpPr>
          <p:spPr bwMode="auto">
            <a:xfrm>
              <a:off x="5022891" y="2036703"/>
              <a:ext cx="383118" cy="351484"/>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gradFill flip="none" rotWithShape="1">
              <a:gsLst>
                <a:gs pos="100000">
                  <a:srgbClr val="065692"/>
                </a:gs>
                <a:gs pos="0">
                  <a:srgbClr val="549CCF"/>
                </a:gs>
              </a:gsLst>
              <a:lin ang="2400000" scaled="0"/>
              <a:tileRect/>
            </a:gradFill>
            <a:ln>
              <a:noFill/>
            </a:ln>
          </p:spPr>
        </p:sp>
      </p:grpSp>
      <p:grpSp>
        <p:nvGrpSpPr>
          <p:cNvPr id="48" name="iś1iḍe">
            <a:extLst>
              <a:ext uri="{FF2B5EF4-FFF2-40B4-BE49-F238E27FC236}">
                <a16:creationId xmlns:a16="http://schemas.microsoft.com/office/drawing/2014/main" id="{815501DB-80F2-4572-BD45-D071A515ECAD}"/>
              </a:ext>
            </a:extLst>
          </p:cNvPr>
          <p:cNvGrpSpPr/>
          <p:nvPr/>
        </p:nvGrpSpPr>
        <p:grpSpPr>
          <a:xfrm>
            <a:off x="4831356" y="4583645"/>
            <a:ext cx="427213" cy="427213"/>
            <a:chOff x="4853600" y="1851595"/>
            <a:chExt cx="721700" cy="721700"/>
          </a:xfrm>
        </p:grpSpPr>
        <p:sp>
          <p:nvSpPr>
            <p:cNvPr id="67" name="îṡļïḓê">
              <a:extLst>
                <a:ext uri="{FF2B5EF4-FFF2-40B4-BE49-F238E27FC236}">
                  <a16:creationId xmlns:a16="http://schemas.microsoft.com/office/drawing/2014/main" id="{314FDC90-670E-43F7-B90D-2FCE9F3B268E}"/>
                </a:ext>
              </a:extLst>
            </p:cNvPr>
            <p:cNvSpPr/>
            <p:nvPr/>
          </p:nvSpPr>
          <p:spPr>
            <a:xfrm>
              <a:off x="4853600" y="1851595"/>
              <a:ext cx="721700" cy="721700"/>
            </a:xfrm>
            <a:prstGeom prst="ellipse">
              <a:avLst/>
            </a:prstGeom>
            <a:solidFill>
              <a:sysClr val="window" lastClr="FFFFFF"/>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a typeface="思源黑体"/>
                <a:cs typeface="+mn-cs"/>
              </a:endParaRPr>
            </a:p>
          </p:txBody>
        </p:sp>
        <p:sp>
          <p:nvSpPr>
            <p:cNvPr id="68" name="îṣļîďê">
              <a:extLst>
                <a:ext uri="{FF2B5EF4-FFF2-40B4-BE49-F238E27FC236}">
                  <a16:creationId xmlns:a16="http://schemas.microsoft.com/office/drawing/2014/main" id="{3ECF384E-DEE8-47E9-AA35-830C058CD80F}"/>
                </a:ext>
              </a:extLst>
            </p:cNvPr>
            <p:cNvSpPr/>
            <p:nvPr/>
          </p:nvSpPr>
          <p:spPr bwMode="auto">
            <a:xfrm>
              <a:off x="5022891" y="2036703"/>
              <a:ext cx="383118" cy="351484"/>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gradFill flip="none" rotWithShape="1">
              <a:gsLst>
                <a:gs pos="100000">
                  <a:srgbClr val="065692"/>
                </a:gs>
                <a:gs pos="0">
                  <a:srgbClr val="549CCF"/>
                </a:gs>
              </a:gsLst>
              <a:lin ang="2400000" scaled="0"/>
              <a:tileRect/>
            </a:gradFill>
            <a:ln>
              <a:noFill/>
            </a:ln>
          </p:spPr>
        </p:sp>
      </p:grpSp>
      <p:grpSp>
        <p:nvGrpSpPr>
          <p:cNvPr id="49" name="iṩḷïḋê">
            <a:extLst>
              <a:ext uri="{FF2B5EF4-FFF2-40B4-BE49-F238E27FC236}">
                <a16:creationId xmlns:a16="http://schemas.microsoft.com/office/drawing/2014/main" id="{52C47D54-D4E7-40DC-9FC5-04ED764DE4C8}"/>
              </a:ext>
            </a:extLst>
          </p:cNvPr>
          <p:cNvGrpSpPr/>
          <p:nvPr/>
        </p:nvGrpSpPr>
        <p:grpSpPr>
          <a:xfrm>
            <a:off x="7200577" y="2397654"/>
            <a:ext cx="427213" cy="427213"/>
            <a:chOff x="4853600" y="1851595"/>
            <a:chExt cx="721700" cy="721700"/>
          </a:xfrm>
        </p:grpSpPr>
        <p:sp>
          <p:nvSpPr>
            <p:cNvPr id="65" name="ï$ḷídè">
              <a:extLst>
                <a:ext uri="{FF2B5EF4-FFF2-40B4-BE49-F238E27FC236}">
                  <a16:creationId xmlns:a16="http://schemas.microsoft.com/office/drawing/2014/main" id="{F8DF894E-2583-4AFC-BC08-A47BE1416127}"/>
                </a:ext>
              </a:extLst>
            </p:cNvPr>
            <p:cNvSpPr/>
            <p:nvPr/>
          </p:nvSpPr>
          <p:spPr>
            <a:xfrm>
              <a:off x="4853600" y="1851595"/>
              <a:ext cx="721700" cy="721700"/>
            </a:xfrm>
            <a:prstGeom prst="ellipse">
              <a:avLst/>
            </a:prstGeom>
            <a:solidFill>
              <a:sysClr val="window" lastClr="FFFFFF"/>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a typeface="思源黑体"/>
                <a:cs typeface="+mn-cs"/>
              </a:endParaRPr>
            </a:p>
          </p:txBody>
        </p:sp>
        <p:sp>
          <p:nvSpPr>
            <p:cNvPr id="66" name="íSḷídê">
              <a:extLst>
                <a:ext uri="{FF2B5EF4-FFF2-40B4-BE49-F238E27FC236}">
                  <a16:creationId xmlns:a16="http://schemas.microsoft.com/office/drawing/2014/main" id="{3AAD8E66-8E88-495F-8705-3D898DA724E0}"/>
                </a:ext>
              </a:extLst>
            </p:cNvPr>
            <p:cNvSpPr/>
            <p:nvPr/>
          </p:nvSpPr>
          <p:spPr bwMode="auto">
            <a:xfrm>
              <a:off x="5022891" y="2036703"/>
              <a:ext cx="383118" cy="351484"/>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gradFill flip="none" rotWithShape="1">
              <a:gsLst>
                <a:gs pos="100000">
                  <a:srgbClr val="065692"/>
                </a:gs>
                <a:gs pos="0">
                  <a:srgbClr val="549CCF"/>
                </a:gs>
              </a:gsLst>
              <a:lin ang="2400000" scaled="0"/>
              <a:tileRect/>
            </a:gradFill>
            <a:ln>
              <a:noFill/>
            </a:ln>
          </p:spPr>
        </p:sp>
      </p:grpSp>
      <p:grpSp>
        <p:nvGrpSpPr>
          <p:cNvPr id="50" name="îṩḷïḋe">
            <a:extLst>
              <a:ext uri="{FF2B5EF4-FFF2-40B4-BE49-F238E27FC236}">
                <a16:creationId xmlns:a16="http://schemas.microsoft.com/office/drawing/2014/main" id="{0743EF2A-4F6D-4E38-A5EF-FBEB8A718777}"/>
              </a:ext>
            </a:extLst>
          </p:cNvPr>
          <p:cNvGrpSpPr/>
          <p:nvPr/>
        </p:nvGrpSpPr>
        <p:grpSpPr>
          <a:xfrm>
            <a:off x="8218109" y="3468944"/>
            <a:ext cx="427213" cy="427213"/>
            <a:chOff x="4853600" y="1851595"/>
            <a:chExt cx="721700" cy="721700"/>
          </a:xfrm>
        </p:grpSpPr>
        <p:sp>
          <p:nvSpPr>
            <p:cNvPr id="63" name="ïṣľîḑè">
              <a:extLst>
                <a:ext uri="{FF2B5EF4-FFF2-40B4-BE49-F238E27FC236}">
                  <a16:creationId xmlns:a16="http://schemas.microsoft.com/office/drawing/2014/main" id="{579D34E9-C93B-47A6-AE03-F665F5D4743D}"/>
                </a:ext>
              </a:extLst>
            </p:cNvPr>
            <p:cNvSpPr/>
            <p:nvPr/>
          </p:nvSpPr>
          <p:spPr>
            <a:xfrm>
              <a:off x="4853600" y="1851595"/>
              <a:ext cx="721700" cy="721700"/>
            </a:xfrm>
            <a:prstGeom prst="ellipse">
              <a:avLst/>
            </a:prstGeom>
            <a:solidFill>
              <a:sysClr val="window" lastClr="FFFFFF"/>
            </a:solidFill>
            <a:ln w="285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a typeface="思源黑体"/>
                <a:cs typeface="+mn-cs"/>
              </a:endParaRPr>
            </a:p>
          </p:txBody>
        </p:sp>
        <p:sp>
          <p:nvSpPr>
            <p:cNvPr id="64" name="íṧḷíďè">
              <a:extLst>
                <a:ext uri="{FF2B5EF4-FFF2-40B4-BE49-F238E27FC236}">
                  <a16:creationId xmlns:a16="http://schemas.microsoft.com/office/drawing/2014/main" id="{6074141F-9EEF-42BE-812A-3F16544B62AD}"/>
                </a:ext>
              </a:extLst>
            </p:cNvPr>
            <p:cNvSpPr/>
            <p:nvPr/>
          </p:nvSpPr>
          <p:spPr bwMode="auto">
            <a:xfrm>
              <a:off x="5022891" y="2036703"/>
              <a:ext cx="383118" cy="351484"/>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gradFill flip="none" rotWithShape="1">
              <a:gsLst>
                <a:gs pos="100000">
                  <a:srgbClr val="065692"/>
                </a:gs>
                <a:gs pos="0">
                  <a:srgbClr val="549CCF"/>
                </a:gs>
              </a:gsLst>
              <a:lin ang="2400000" scaled="0"/>
              <a:tileRect/>
            </a:gradFill>
            <a:ln>
              <a:noFill/>
            </a:ln>
          </p:spPr>
        </p:sp>
      </p:grpSp>
      <p:grpSp>
        <p:nvGrpSpPr>
          <p:cNvPr id="51" name="ïšliḑé">
            <a:extLst>
              <a:ext uri="{FF2B5EF4-FFF2-40B4-BE49-F238E27FC236}">
                <a16:creationId xmlns:a16="http://schemas.microsoft.com/office/drawing/2014/main" id="{BCB3D194-F942-4DC0-BAF9-78DF1820C5EA}"/>
              </a:ext>
            </a:extLst>
          </p:cNvPr>
          <p:cNvGrpSpPr/>
          <p:nvPr/>
        </p:nvGrpSpPr>
        <p:grpSpPr>
          <a:xfrm>
            <a:off x="1305553" y="2984266"/>
            <a:ext cx="1958179" cy="1216383"/>
            <a:chOff x="883924" y="3952876"/>
            <a:chExt cx="1827794" cy="1216383"/>
          </a:xfrm>
        </p:grpSpPr>
        <p:sp>
          <p:nvSpPr>
            <p:cNvPr id="61" name="ï$lïḋe">
              <a:extLst>
                <a:ext uri="{FF2B5EF4-FFF2-40B4-BE49-F238E27FC236}">
                  <a16:creationId xmlns:a16="http://schemas.microsoft.com/office/drawing/2014/main" id="{DA88162A-DE50-4648-9F3D-2C2BF128BD77}"/>
                </a:ext>
              </a:extLst>
            </p:cNvPr>
            <p:cNvSpPr/>
            <p:nvPr/>
          </p:nvSpPr>
          <p:spPr bwMode="auto">
            <a:xfrm>
              <a:off x="883924" y="4399186"/>
              <a:ext cx="1827794" cy="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5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a:t>
              </a:r>
              <a:endParaRPr kumimoji="0" lang="zh-CN" altLang="en-US" sz="1100" b="0" i="0" u="none" strike="noStrike" kern="1200" cap="none" spc="0" normalizeH="0" baseline="0" noProof="0" dirty="0">
                <a:ln>
                  <a:noFill/>
                </a:ln>
                <a:solidFill>
                  <a:prstClr val="black">
                    <a:lumMod val="50000"/>
                    <a:lumOff val="50000"/>
                  </a:prstClr>
                </a:solidFill>
                <a:effectLst/>
                <a:uLnTx/>
                <a:uFillTx/>
                <a:ea typeface="思源黑体"/>
                <a:cs typeface="+mn-ea"/>
                <a:sym typeface="+mn-lt"/>
              </a:endParaRPr>
            </a:p>
          </p:txBody>
        </p:sp>
        <p:sp>
          <p:nvSpPr>
            <p:cNvPr id="62" name="îṧḻídê">
              <a:extLst>
                <a:ext uri="{FF2B5EF4-FFF2-40B4-BE49-F238E27FC236}">
                  <a16:creationId xmlns:a16="http://schemas.microsoft.com/office/drawing/2014/main" id="{52031AF6-D096-4478-AA6A-1265072186BA}"/>
                </a:ext>
              </a:extLst>
            </p:cNvPr>
            <p:cNvSpPr txBox="1"/>
            <p:nvPr/>
          </p:nvSpPr>
          <p:spPr bwMode="auto">
            <a:xfrm>
              <a:off x="883924" y="3952876"/>
              <a:ext cx="1827794" cy="4463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ea typeface="思源黑体"/>
                </a:rPr>
                <a:t>输入文本</a:t>
              </a:r>
            </a:p>
          </p:txBody>
        </p:sp>
      </p:grpSp>
      <p:grpSp>
        <p:nvGrpSpPr>
          <p:cNvPr id="52" name="îṧlîḑe">
            <a:extLst>
              <a:ext uri="{FF2B5EF4-FFF2-40B4-BE49-F238E27FC236}">
                <a16:creationId xmlns:a16="http://schemas.microsoft.com/office/drawing/2014/main" id="{B058EDB8-5DB2-415C-BF85-FB9BC15E7C42}"/>
              </a:ext>
            </a:extLst>
          </p:cNvPr>
          <p:cNvGrpSpPr/>
          <p:nvPr/>
        </p:nvGrpSpPr>
        <p:grpSpPr>
          <a:xfrm>
            <a:off x="4879122" y="1535767"/>
            <a:ext cx="1958179" cy="1216383"/>
            <a:chOff x="883924" y="3952876"/>
            <a:chExt cx="1827794" cy="1216383"/>
          </a:xfrm>
        </p:grpSpPr>
        <p:sp>
          <p:nvSpPr>
            <p:cNvPr id="59" name="ïsḷîḑé">
              <a:extLst>
                <a:ext uri="{FF2B5EF4-FFF2-40B4-BE49-F238E27FC236}">
                  <a16:creationId xmlns:a16="http://schemas.microsoft.com/office/drawing/2014/main" id="{922B36C2-A614-4322-884A-A3E6603BC8B2}"/>
                </a:ext>
              </a:extLst>
            </p:cNvPr>
            <p:cNvSpPr/>
            <p:nvPr/>
          </p:nvSpPr>
          <p:spPr bwMode="auto">
            <a:xfrm>
              <a:off x="883924" y="4399186"/>
              <a:ext cx="1827794" cy="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5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a:t>
              </a:r>
              <a:endParaRPr kumimoji="0" lang="zh-CN" altLang="en-US" sz="1100" b="0" i="0" u="none" strike="noStrike" kern="1200" cap="none" spc="0" normalizeH="0" baseline="0" noProof="0" dirty="0">
                <a:ln>
                  <a:noFill/>
                </a:ln>
                <a:solidFill>
                  <a:prstClr val="black">
                    <a:lumMod val="50000"/>
                    <a:lumOff val="50000"/>
                  </a:prstClr>
                </a:solidFill>
                <a:effectLst/>
                <a:uLnTx/>
                <a:uFillTx/>
                <a:ea typeface="思源黑体"/>
                <a:cs typeface="+mn-ea"/>
                <a:sym typeface="+mn-lt"/>
              </a:endParaRPr>
            </a:p>
          </p:txBody>
        </p:sp>
        <p:sp>
          <p:nvSpPr>
            <p:cNvPr id="60" name="îSľîde">
              <a:extLst>
                <a:ext uri="{FF2B5EF4-FFF2-40B4-BE49-F238E27FC236}">
                  <a16:creationId xmlns:a16="http://schemas.microsoft.com/office/drawing/2014/main" id="{1981DDF0-87A3-4558-AFD6-81C4071245CD}"/>
                </a:ext>
              </a:extLst>
            </p:cNvPr>
            <p:cNvSpPr txBox="1"/>
            <p:nvPr/>
          </p:nvSpPr>
          <p:spPr bwMode="auto">
            <a:xfrm>
              <a:off x="883924" y="3952876"/>
              <a:ext cx="1827794" cy="4463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r" defTabSz="914377"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ea typeface="思源黑体"/>
                </a:rPr>
                <a:t>输入文本</a:t>
              </a:r>
            </a:p>
          </p:txBody>
        </p:sp>
      </p:grpSp>
      <p:grpSp>
        <p:nvGrpSpPr>
          <p:cNvPr id="53" name="ïSľíḋe">
            <a:extLst>
              <a:ext uri="{FF2B5EF4-FFF2-40B4-BE49-F238E27FC236}">
                <a16:creationId xmlns:a16="http://schemas.microsoft.com/office/drawing/2014/main" id="{DD3E7922-1464-4F81-9FD3-1310EC190B06}"/>
              </a:ext>
            </a:extLst>
          </p:cNvPr>
          <p:cNvGrpSpPr/>
          <p:nvPr/>
        </p:nvGrpSpPr>
        <p:grpSpPr>
          <a:xfrm>
            <a:off x="5556418" y="4651480"/>
            <a:ext cx="1958179" cy="1216383"/>
            <a:chOff x="883924" y="3952876"/>
            <a:chExt cx="1827794" cy="1216383"/>
          </a:xfrm>
        </p:grpSpPr>
        <p:sp>
          <p:nvSpPr>
            <p:cNvPr id="57" name="ís1ide">
              <a:extLst>
                <a:ext uri="{FF2B5EF4-FFF2-40B4-BE49-F238E27FC236}">
                  <a16:creationId xmlns:a16="http://schemas.microsoft.com/office/drawing/2014/main" id="{E8677955-0963-4B27-BAF5-681E2571B42F}"/>
                </a:ext>
              </a:extLst>
            </p:cNvPr>
            <p:cNvSpPr/>
            <p:nvPr/>
          </p:nvSpPr>
          <p:spPr bwMode="auto">
            <a:xfrm>
              <a:off x="883924" y="4399186"/>
              <a:ext cx="1827794" cy="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a:t>
              </a:r>
              <a:endParaRPr kumimoji="0" lang="zh-CN" altLang="en-US" sz="1100" b="0" i="0" u="none" strike="noStrike" kern="1200" cap="none" spc="0" normalizeH="0" baseline="0" noProof="0" dirty="0">
                <a:ln>
                  <a:noFill/>
                </a:ln>
                <a:solidFill>
                  <a:prstClr val="black">
                    <a:lumMod val="50000"/>
                    <a:lumOff val="50000"/>
                  </a:prstClr>
                </a:solidFill>
                <a:effectLst/>
                <a:uLnTx/>
                <a:uFillTx/>
                <a:ea typeface="思源黑体"/>
                <a:cs typeface="+mn-ea"/>
                <a:sym typeface="+mn-lt"/>
              </a:endParaRPr>
            </a:p>
          </p:txBody>
        </p:sp>
        <p:sp>
          <p:nvSpPr>
            <p:cNvPr id="58" name="iṡlíḍê">
              <a:extLst>
                <a:ext uri="{FF2B5EF4-FFF2-40B4-BE49-F238E27FC236}">
                  <a16:creationId xmlns:a16="http://schemas.microsoft.com/office/drawing/2014/main" id="{94172190-EB15-4799-B5E1-56BFAEF635AF}"/>
                </a:ext>
              </a:extLst>
            </p:cNvPr>
            <p:cNvSpPr txBox="1"/>
            <p:nvPr/>
          </p:nvSpPr>
          <p:spPr bwMode="auto">
            <a:xfrm>
              <a:off x="883924" y="3952876"/>
              <a:ext cx="1827794" cy="4463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ea typeface="思源黑体"/>
                </a:rPr>
                <a:t>输入文本</a:t>
              </a:r>
            </a:p>
          </p:txBody>
        </p:sp>
      </p:grpSp>
      <p:grpSp>
        <p:nvGrpSpPr>
          <p:cNvPr id="54" name="ïSḻîḑè">
            <a:extLst>
              <a:ext uri="{FF2B5EF4-FFF2-40B4-BE49-F238E27FC236}">
                <a16:creationId xmlns:a16="http://schemas.microsoft.com/office/drawing/2014/main" id="{0652239C-DFE3-4309-833B-EE5BA52AB2A9}"/>
              </a:ext>
            </a:extLst>
          </p:cNvPr>
          <p:cNvGrpSpPr/>
          <p:nvPr/>
        </p:nvGrpSpPr>
        <p:grpSpPr>
          <a:xfrm>
            <a:off x="8928268" y="3658252"/>
            <a:ext cx="1958179" cy="1216383"/>
            <a:chOff x="883924" y="3952876"/>
            <a:chExt cx="1827794" cy="1216383"/>
          </a:xfrm>
        </p:grpSpPr>
        <p:sp>
          <p:nvSpPr>
            <p:cNvPr id="55" name="iṡḷîďe">
              <a:extLst>
                <a:ext uri="{FF2B5EF4-FFF2-40B4-BE49-F238E27FC236}">
                  <a16:creationId xmlns:a16="http://schemas.microsoft.com/office/drawing/2014/main" id="{E275B4FC-DFF7-4ADB-9674-FDD91C80C9F1}"/>
                </a:ext>
              </a:extLst>
            </p:cNvPr>
            <p:cNvSpPr/>
            <p:nvPr/>
          </p:nvSpPr>
          <p:spPr bwMode="auto">
            <a:xfrm>
              <a:off x="883924" y="4399186"/>
              <a:ext cx="1827794" cy="7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zh-CN" altLang="en-US" sz="11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a:t>
              </a:r>
              <a:endParaRPr kumimoji="0" lang="zh-CN" altLang="en-US" sz="1100" b="0" i="0" u="none" strike="noStrike" kern="1200" cap="none" spc="0" normalizeH="0" baseline="0" noProof="0" dirty="0">
                <a:ln>
                  <a:noFill/>
                </a:ln>
                <a:solidFill>
                  <a:prstClr val="black">
                    <a:lumMod val="50000"/>
                    <a:lumOff val="50000"/>
                  </a:prstClr>
                </a:solidFill>
                <a:effectLst/>
                <a:uLnTx/>
                <a:uFillTx/>
                <a:ea typeface="思源黑体"/>
                <a:cs typeface="+mn-ea"/>
                <a:sym typeface="+mn-lt"/>
              </a:endParaRPr>
            </a:p>
          </p:txBody>
        </p:sp>
        <p:sp>
          <p:nvSpPr>
            <p:cNvPr id="56" name="ïśľîḓè">
              <a:extLst>
                <a:ext uri="{FF2B5EF4-FFF2-40B4-BE49-F238E27FC236}">
                  <a16:creationId xmlns:a16="http://schemas.microsoft.com/office/drawing/2014/main" id="{3E38C602-8711-4906-B8CC-08945CD253AF}"/>
                </a:ext>
              </a:extLst>
            </p:cNvPr>
            <p:cNvSpPr txBox="1"/>
            <p:nvPr/>
          </p:nvSpPr>
          <p:spPr bwMode="auto">
            <a:xfrm>
              <a:off x="883924" y="3952876"/>
              <a:ext cx="1827794" cy="4463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ea typeface="思源黑体"/>
                </a:rPr>
                <a:t>输入文本</a:t>
              </a:r>
            </a:p>
          </p:txBody>
        </p:sp>
      </p:grpSp>
      <p:sp>
        <p:nvSpPr>
          <p:cNvPr id="72" name="矩形 71">
            <a:extLst>
              <a:ext uri="{FF2B5EF4-FFF2-40B4-BE49-F238E27FC236}">
                <a16:creationId xmlns:a16="http://schemas.microsoft.com/office/drawing/2014/main" id="{FF9F1381-1B4A-4BB4-8158-FA633F05E8BF}"/>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单击输入文字</a:t>
            </a:r>
          </a:p>
        </p:txBody>
      </p:sp>
    </p:spTree>
    <p:extLst>
      <p:ext uri="{BB962C8B-B14F-4D97-AF65-F5344CB8AC3E}">
        <p14:creationId xmlns:p14="http://schemas.microsoft.com/office/powerpoint/2010/main" val="266350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单击输入文字</a:t>
            </a:r>
          </a:p>
        </p:txBody>
      </p:sp>
      <p:sp>
        <p:nvSpPr>
          <p:cNvPr id="6" name="矩形 5">
            <a:extLst>
              <a:ext uri="{FF2B5EF4-FFF2-40B4-BE49-F238E27FC236}">
                <a16:creationId xmlns:a16="http://schemas.microsoft.com/office/drawing/2014/main" id="{B2AD8E10-75F4-4F87-A22F-366FEAB7B2DF}"/>
              </a:ext>
            </a:extLst>
          </p:cNvPr>
          <p:cNvSpPr/>
          <p:nvPr/>
        </p:nvSpPr>
        <p:spPr>
          <a:xfrm>
            <a:off x="0" y="5617029"/>
            <a:ext cx="12192000" cy="1240971"/>
          </a:xfrm>
          <a:prstGeom prst="rect">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B2FF9FF2-9FC6-4908-88DE-2FF8D554DF4C}"/>
              </a:ext>
            </a:extLst>
          </p:cNvPr>
          <p:cNvSpPr/>
          <p:nvPr/>
        </p:nvSpPr>
        <p:spPr>
          <a:xfrm>
            <a:off x="645885" y="3751943"/>
            <a:ext cx="10980058" cy="2684663"/>
          </a:xfrm>
          <a:prstGeom prst="roundRect">
            <a:avLst>
              <a:gd name="adj" fmla="val 7481"/>
            </a:avLst>
          </a:prstGeom>
          <a:solidFill>
            <a:schemeClr val="bg1"/>
          </a:soli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a:extLst>
              <a:ext uri="{FF2B5EF4-FFF2-40B4-BE49-F238E27FC236}">
                <a16:creationId xmlns:a16="http://schemas.microsoft.com/office/drawing/2014/main" id="{B0A0902C-D2FF-46B7-B69E-C9D50410F34F}"/>
              </a:ext>
            </a:extLst>
          </p:cNvPr>
          <p:cNvSpPr/>
          <p:nvPr/>
        </p:nvSpPr>
        <p:spPr>
          <a:xfrm>
            <a:off x="645885" y="1465943"/>
            <a:ext cx="4354286" cy="2017860"/>
          </a:xfrm>
          <a:prstGeom prst="roundRect">
            <a:avLst>
              <a:gd name="adj" fmla="val 7481"/>
            </a:avLst>
          </a:prstGeom>
          <a:gradFill>
            <a:gsLst>
              <a:gs pos="1000">
                <a:srgbClr val="002060"/>
              </a:gs>
              <a:gs pos="100000">
                <a:srgbClr val="00B0F0"/>
              </a:gs>
            </a:gsLst>
            <a:lin ang="18900000" scaled="1"/>
          </a:gra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圆角 32">
            <a:extLst>
              <a:ext uri="{FF2B5EF4-FFF2-40B4-BE49-F238E27FC236}">
                <a16:creationId xmlns:a16="http://schemas.microsoft.com/office/drawing/2014/main" id="{410436FC-3954-48A9-AE0D-80B683F27163}"/>
              </a:ext>
            </a:extLst>
          </p:cNvPr>
          <p:cNvSpPr/>
          <p:nvPr/>
        </p:nvSpPr>
        <p:spPr>
          <a:xfrm>
            <a:off x="5653313" y="1465943"/>
            <a:ext cx="5892801" cy="2017860"/>
          </a:xfrm>
          <a:prstGeom prst="roundRect">
            <a:avLst>
              <a:gd name="adj" fmla="val 7481"/>
            </a:avLst>
          </a:prstGeom>
          <a:solidFill>
            <a:schemeClr val="bg1"/>
          </a:soli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2C0BB054-C56E-46BA-B055-0655EE60CE38}"/>
              </a:ext>
            </a:extLst>
          </p:cNvPr>
          <p:cNvSpPr/>
          <p:nvPr/>
        </p:nvSpPr>
        <p:spPr>
          <a:xfrm>
            <a:off x="5170484" y="2210985"/>
            <a:ext cx="758281" cy="461665"/>
          </a:xfrm>
          <a:prstGeom prst="rightArrow">
            <a:avLst/>
          </a:prstGeom>
          <a:gradFill>
            <a:gsLst>
              <a:gs pos="1000">
                <a:srgbClr val="002060"/>
              </a:gs>
              <a:gs pos="100000">
                <a:srgbClr val="00B0F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26B2A215-91AA-46B4-B038-CA477EB02A33}"/>
              </a:ext>
            </a:extLst>
          </p:cNvPr>
          <p:cNvGrpSpPr/>
          <p:nvPr/>
        </p:nvGrpSpPr>
        <p:grpSpPr>
          <a:xfrm>
            <a:off x="1023257" y="4550415"/>
            <a:ext cx="10290629" cy="1676213"/>
            <a:chOff x="1023257" y="3970219"/>
            <a:chExt cx="10450285" cy="2256410"/>
          </a:xfrm>
          <a:solidFill>
            <a:schemeClr val="bg1">
              <a:lumMod val="95000"/>
            </a:schemeClr>
          </a:solidFill>
        </p:grpSpPr>
        <p:sp>
          <p:nvSpPr>
            <p:cNvPr id="12" name="矩形 11">
              <a:extLst>
                <a:ext uri="{FF2B5EF4-FFF2-40B4-BE49-F238E27FC236}">
                  <a16:creationId xmlns:a16="http://schemas.microsoft.com/office/drawing/2014/main" id="{2D293769-EABC-4081-8E70-61A443635E8C}"/>
                </a:ext>
              </a:extLst>
            </p:cNvPr>
            <p:cNvSpPr/>
            <p:nvPr/>
          </p:nvSpPr>
          <p:spPr>
            <a:xfrm>
              <a:off x="1023257" y="3970219"/>
              <a:ext cx="3345543" cy="22564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D3EE77E0-83C9-478E-A783-9EEE2F17FEBE}"/>
                </a:ext>
              </a:extLst>
            </p:cNvPr>
            <p:cNvSpPr/>
            <p:nvPr/>
          </p:nvSpPr>
          <p:spPr>
            <a:xfrm>
              <a:off x="4575628" y="3970219"/>
              <a:ext cx="3345543" cy="22564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614740AB-DBC7-4EFC-B395-351CC46D44ED}"/>
                </a:ext>
              </a:extLst>
            </p:cNvPr>
            <p:cNvSpPr/>
            <p:nvPr/>
          </p:nvSpPr>
          <p:spPr>
            <a:xfrm>
              <a:off x="8127999" y="3970219"/>
              <a:ext cx="3345543" cy="22564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圆角 35">
            <a:extLst>
              <a:ext uri="{FF2B5EF4-FFF2-40B4-BE49-F238E27FC236}">
                <a16:creationId xmlns:a16="http://schemas.microsoft.com/office/drawing/2014/main" id="{49EC7B90-9116-47AA-982B-5229257C32AE}"/>
              </a:ext>
            </a:extLst>
          </p:cNvPr>
          <p:cNvSpPr/>
          <p:nvPr/>
        </p:nvSpPr>
        <p:spPr>
          <a:xfrm>
            <a:off x="1023257" y="3840541"/>
            <a:ext cx="2264230" cy="562630"/>
          </a:xfrm>
          <a:prstGeom prst="roundRect">
            <a:avLst>
              <a:gd name="adj" fmla="val 50000"/>
            </a:avLst>
          </a:prstGeom>
          <a:gradFill>
            <a:gsLst>
              <a:gs pos="1000">
                <a:srgbClr val="002060"/>
              </a:gs>
              <a:gs pos="100000">
                <a:srgbClr val="00B0F0"/>
              </a:gs>
            </a:gsLst>
            <a:lin ang="18900000" scaled="1"/>
          </a:gradFill>
        </p:spPr>
        <p:txBody>
          <a:bodyPr wrap="square" anchor="ctr" anchorCtr="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37" name="文本框 36">
            <a:extLst>
              <a:ext uri="{FF2B5EF4-FFF2-40B4-BE49-F238E27FC236}">
                <a16:creationId xmlns:a16="http://schemas.microsoft.com/office/drawing/2014/main" id="{04398076-9579-48BE-80BB-C989F22E1411}"/>
              </a:ext>
            </a:extLst>
          </p:cNvPr>
          <p:cNvSpPr txBox="1"/>
          <p:nvPr/>
        </p:nvSpPr>
        <p:spPr>
          <a:xfrm>
            <a:off x="1304354" y="4810093"/>
            <a:ext cx="2732235" cy="1156855"/>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38" name="文本框 37">
            <a:extLst>
              <a:ext uri="{FF2B5EF4-FFF2-40B4-BE49-F238E27FC236}">
                <a16:creationId xmlns:a16="http://schemas.microsoft.com/office/drawing/2014/main" id="{4AF83943-273E-4F89-AF96-545E54402988}"/>
              </a:ext>
            </a:extLst>
          </p:cNvPr>
          <p:cNvSpPr txBox="1"/>
          <p:nvPr/>
        </p:nvSpPr>
        <p:spPr>
          <a:xfrm>
            <a:off x="4802453" y="4770461"/>
            <a:ext cx="2732235" cy="1156855"/>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39" name="文本框 38">
            <a:extLst>
              <a:ext uri="{FF2B5EF4-FFF2-40B4-BE49-F238E27FC236}">
                <a16:creationId xmlns:a16="http://schemas.microsoft.com/office/drawing/2014/main" id="{106C2692-6DC2-437D-90B2-DAD692274FC7}"/>
              </a:ext>
            </a:extLst>
          </p:cNvPr>
          <p:cNvSpPr txBox="1"/>
          <p:nvPr/>
        </p:nvSpPr>
        <p:spPr>
          <a:xfrm>
            <a:off x="8300552" y="4810093"/>
            <a:ext cx="2732235" cy="1156855"/>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56" name="组合 55">
            <a:extLst>
              <a:ext uri="{FF2B5EF4-FFF2-40B4-BE49-F238E27FC236}">
                <a16:creationId xmlns:a16="http://schemas.microsoft.com/office/drawing/2014/main" id="{9D520531-0D23-431B-A28A-E499E002C675}"/>
              </a:ext>
            </a:extLst>
          </p:cNvPr>
          <p:cNvGrpSpPr>
            <a:grpSpLocks noChangeAspect="1"/>
          </p:cNvGrpSpPr>
          <p:nvPr/>
        </p:nvGrpSpPr>
        <p:grpSpPr>
          <a:xfrm>
            <a:off x="6540987" y="1903014"/>
            <a:ext cx="828000" cy="828000"/>
            <a:chOff x="6591787" y="1805945"/>
            <a:chExt cx="1224000" cy="1224000"/>
          </a:xfrm>
        </p:grpSpPr>
        <p:sp>
          <p:nvSpPr>
            <p:cNvPr id="19" name="椭圆 18">
              <a:extLst>
                <a:ext uri="{FF2B5EF4-FFF2-40B4-BE49-F238E27FC236}">
                  <a16:creationId xmlns:a16="http://schemas.microsoft.com/office/drawing/2014/main" id="{A3AF7572-79BB-41D2-83A8-5CAC6068AABD}"/>
                </a:ext>
              </a:extLst>
            </p:cNvPr>
            <p:cNvSpPr/>
            <p:nvPr/>
          </p:nvSpPr>
          <p:spPr>
            <a:xfrm>
              <a:off x="6591787" y="1805945"/>
              <a:ext cx="1224000" cy="1224000"/>
            </a:xfrm>
            <a:prstGeom prst="ellipse">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形 43" descr="云 纯色填充">
              <a:extLst>
                <a:ext uri="{FF2B5EF4-FFF2-40B4-BE49-F238E27FC236}">
                  <a16:creationId xmlns:a16="http://schemas.microsoft.com/office/drawing/2014/main" id="{62685390-7A12-45C7-BF9A-297EA29186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0125" y="2067438"/>
              <a:ext cx="684563" cy="684563"/>
            </a:xfrm>
            <a:prstGeom prst="rect">
              <a:avLst/>
            </a:prstGeom>
          </p:spPr>
        </p:pic>
      </p:grpSp>
      <p:grpSp>
        <p:nvGrpSpPr>
          <p:cNvPr id="55" name="组合 54">
            <a:extLst>
              <a:ext uri="{FF2B5EF4-FFF2-40B4-BE49-F238E27FC236}">
                <a16:creationId xmlns:a16="http://schemas.microsoft.com/office/drawing/2014/main" id="{4ABBD5FE-EE16-4619-917A-B9BB3C1A4558}"/>
              </a:ext>
            </a:extLst>
          </p:cNvPr>
          <p:cNvGrpSpPr>
            <a:grpSpLocks noChangeAspect="1"/>
          </p:cNvGrpSpPr>
          <p:nvPr/>
        </p:nvGrpSpPr>
        <p:grpSpPr>
          <a:xfrm>
            <a:off x="8181137" y="1903014"/>
            <a:ext cx="828000" cy="828000"/>
            <a:chOff x="8231937" y="1805945"/>
            <a:chExt cx="1224000" cy="1224000"/>
          </a:xfrm>
        </p:grpSpPr>
        <p:sp>
          <p:nvSpPr>
            <p:cNvPr id="40" name="椭圆 39">
              <a:extLst>
                <a:ext uri="{FF2B5EF4-FFF2-40B4-BE49-F238E27FC236}">
                  <a16:creationId xmlns:a16="http://schemas.microsoft.com/office/drawing/2014/main" id="{D833C244-4075-48B8-850B-A4E14F44B553}"/>
                </a:ext>
              </a:extLst>
            </p:cNvPr>
            <p:cNvSpPr/>
            <p:nvPr/>
          </p:nvSpPr>
          <p:spPr>
            <a:xfrm>
              <a:off x="8231937" y="1805945"/>
              <a:ext cx="1224000" cy="1224000"/>
            </a:xfrm>
            <a:prstGeom prst="ellipse">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形 45" descr="搏动的心 纯色填充">
              <a:extLst>
                <a:ext uri="{FF2B5EF4-FFF2-40B4-BE49-F238E27FC236}">
                  <a16:creationId xmlns:a16="http://schemas.microsoft.com/office/drawing/2014/main" id="{B4C1FD3D-DF93-4254-A064-6454AA07C9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5313" y="2089321"/>
              <a:ext cx="657249" cy="657249"/>
            </a:xfrm>
            <a:prstGeom prst="rect">
              <a:avLst/>
            </a:prstGeom>
          </p:spPr>
        </p:pic>
      </p:grpSp>
      <p:grpSp>
        <p:nvGrpSpPr>
          <p:cNvPr id="54" name="组合 53">
            <a:extLst>
              <a:ext uri="{FF2B5EF4-FFF2-40B4-BE49-F238E27FC236}">
                <a16:creationId xmlns:a16="http://schemas.microsoft.com/office/drawing/2014/main" id="{4A015496-F5BD-4F6B-9EE9-4AC3A91CA29A}"/>
              </a:ext>
            </a:extLst>
          </p:cNvPr>
          <p:cNvGrpSpPr>
            <a:grpSpLocks noChangeAspect="1"/>
          </p:cNvGrpSpPr>
          <p:nvPr/>
        </p:nvGrpSpPr>
        <p:grpSpPr>
          <a:xfrm>
            <a:off x="9821288" y="1903014"/>
            <a:ext cx="828000" cy="828000"/>
            <a:chOff x="9872088" y="1805945"/>
            <a:chExt cx="1224000" cy="1224000"/>
          </a:xfrm>
        </p:grpSpPr>
        <p:sp>
          <p:nvSpPr>
            <p:cNvPr id="41" name="椭圆 40">
              <a:extLst>
                <a:ext uri="{FF2B5EF4-FFF2-40B4-BE49-F238E27FC236}">
                  <a16:creationId xmlns:a16="http://schemas.microsoft.com/office/drawing/2014/main" id="{FAE41087-D51F-4430-8F07-177E8E5B5FE4}"/>
                </a:ext>
              </a:extLst>
            </p:cNvPr>
            <p:cNvSpPr/>
            <p:nvPr/>
          </p:nvSpPr>
          <p:spPr>
            <a:xfrm>
              <a:off x="9872088" y="1805945"/>
              <a:ext cx="1224000" cy="1224000"/>
            </a:xfrm>
            <a:prstGeom prst="ellipse">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形 47" descr="树叶 纯色填充">
              <a:extLst>
                <a:ext uri="{FF2B5EF4-FFF2-40B4-BE49-F238E27FC236}">
                  <a16:creationId xmlns:a16="http://schemas.microsoft.com/office/drawing/2014/main" id="{76E7D239-DDA1-4260-8BAB-542FEA8313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79288" y="2147556"/>
              <a:ext cx="604445" cy="604445"/>
            </a:xfrm>
            <a:prstGeom prst="rect">
              <a:avLst/>
            </a:prstGeom>
          </p:spPr>
        </p:pic>
      </p:grpSp>
      <p:sp>
        <p:nvSpPr>
          <p:cNvPr id="49" name="文本框 48">
            <a:extLst>
              <a:ext uri="{FF2B5EF4-FFF2-40B4-BE49-F238E27FC236}">
                <a16:creationId xmlns:a16="http://schemas.microsoft.com/office/drawing/2014/main" id="{E84A815A-AA5E-495B-9F36-21AC42C8EA32}"/>
              </a:ext>
            </a:extLst>
          </p:cNvPr>
          <p:cNvSpPr txBox="1"/>
          <p:nvPr/>
        </p:nvSpPr>
        <p:spPr>
          <a:xfrm>
            <a:off x="954431" y="2155437"/>
            <a:ext cx="3907507" cy="787523"/>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1" name="文本框 50">
            <a:extLst>
              <a:ext uri="{FF2B5EF4-FFF2-40B4-BE49-F238E27FC236}">
                <a16:creationId xmlns:a16="http://schemas.microsoft.com/office/drawing/2014/main" id="{25323049-A951-4BBF-9882-793CAC3BFF2D}"/>
              </a:ext>
            </a:extLst>
          </p:cNvPr>
          <p:cNvSpPr txBox="1"/>
          <p:nvPr/>
        </p:nvSpPr>
        <p:spPr>
          <a:xfrm>
            <a:off x="974390" y="1636769"/>
            <a:ext cx="4098352" cy="461665"/>
          </a:xfrm>
          <a:prstGeom prst="rect">
            <a:avLst/>
          </a:prstGeom>
          <a:noFill/>
        </p:spPr>
        <p:txBody>
          <a:bodyPr wrap="square">
            <a:sp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单击输入标题</a:t>
            </a:r>
          </a:p>
        </p:txBody>
      </p:sp>
      <p:sp>
        <p:nvSpPr>
          <p:cNvPr id="53" name="文本框 52">
            <a:extLst>
              <a:ext uri="{FF2B5EF4-FFF2-40B4-BE49-F238E27FC236}">
                <a16:creationId xmlns:a16="http://schemas.microsoft.com/office/drawing/2014/main" id="{D3896D9E-E2B1-4799-9B40-DA0FC4B5269B}"/>
              </a:ext>
            </a:extLst>
          </p:cNvPr>
          <p:cNvSpPr txBox="1"/>
          <p:nvPr/>
        </p:nvSpPr>
        <p:spPr>
          <a:xfrm>
            <a:off x="6229116" y="2807962"/>
            <a:ext cx="1436344"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zh-CN" altLang="en-US" sz="2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关键字</a:t>
            </a:r>
          </a:p>
        </p:txBody>
      </p:sp>
      <p:sp>
        <p:nvSpPr>
          <p:cNvPr id="57" name="文本框 56">
            <a:extLst>
              <a:ext uri="{FF2B5EF4-FFF2-40B4-BE49-F238E27FC236}">
                <a16:creationId xmlns:a16="http://schemas.microsoft.com/office/drawing/2014/main" id="{9799D9FD-2751-419A-900E-EC0A52772C71}"/>
              </a:ext>
            </a:extLst>
          </p:cNvPr>
          <p:cNvSpPr txBox="1"/>
          <p:nvPr/>
        </p:nvSpPr>
        <p:spPr>
          <a:xfrm>
            <a:off x="7876965" y="2822723"/>
            <a:ext cx="1436344"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zh-CN" altLang="en-US" sz="2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关键字</a:t>
            </a:r>
          </a:p>
        </p:txBody>
      </p:sp>
      <p:sp>
        <p:nvSpPr>
          <p:cNvPr id="58" name="文本框 57">
            <a:extLst>
              <a:ext uri="{FF2B5EF4-FFF2-40B4-BE49-F238E27FC236}">
                <a16:creationId xmlns:a16="http://schemas.microsoft.com/office/drawing/2014/main" id="{61C16F82-40FF-4553-A5FF-693B9075E00A}"/>
              </a:ext>
            </a:extLst>
          </p:cNvPr>
          <p:cNvSpPr txBox="1"/>
          <p:nvPr/>
        </p:nvSpPr>
        <p:spPr>
          <a:xfrm>
            <a:off x="9497351" y="2802671"/>
            <a:ext cx="1436344"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zh-CN" altLang="en-US" sz="2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关键字</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02B7C06-166F-46D7-ABD8-DCE697C89EE7}"/>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单击输入文字</a:t>
            </a:r>
          </a:p>
        </p:txBody>
      </p:sp>
      <p:sp>
        <p:nvSpPr>
          <p:cNvPr id="5" name="矩形 4">
            <a:extLst>
              <a:ext uri="{FF2B5EF4-FFF2-40B4-BE49-F238E27FC236}">
                <a16:creationId xmlns:a16="http://schemas.microsoft.com/office/drawing/2014/main" id="{110B92EF-6325-4C3B-BC55-D90804B64B58}"/>
              </a:ext>
            </a:extLst>
          </p:cNvPr>
          <p:cNvSpPr/>
          <p:nvPr/>
        </p:nvSpPr>
        <p:spPr>
          <a:xfrm>
            <a:off x="-14514" y="1277258"/>
            <a:ext cx="12192000" cy="2394855"/>
          </a:xfrm>
          <a:prstGeom prst="rect">
            <a:avLst/>
          </a:prstGeom>
          <a:gradFill>
            <a:gsLst>
              <a:gs pos="1000">
                <a:srgbClr val="002060"/>
              </a:gs>
              <a:gs pos="100000">
                <a:srgbClr val="00B0F0"/>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4DCAA352-B165-4155-BBF0-E70A039032C4}"/>
              </a:ext>
            </a:extLst>
          </p:cNvPr>
          <p:cNvSpPr/>
          <p:nvPr/>
        </p:nvSpPr>
        <p:spPr>
          <a:xfrm>
            <a:off x="14514" y="1277257"/>
            <a:ext cx="12162972" cy="2394855"/>
          </a:xfrm>
          <a:prstGeom prst="rect">
            <a:avLst/>
          </a:prstGeo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a:extLst>
              <a:ext uri="{FF2B5EF4-FFF2-40B4-BE49-F238E27FC236}">
                <a16:creationId xmlns:a16="http://schemas.microsoft.com/office/drawing/2014/main" id="{81D42D65-C270-4B26-BE82-0754A105A612}"/>
              </a:ext>
            </a:extLst>
          </p:cNvPr>
          <p:cNvGrpSpPr/>
          <p:nvPr/>
        </p:nvGrpSpPr>
        <p:grpSpPr>
          <a:xfrm>
            <a:off x="848846" y="3322838"/>
            <a:ext cx="10762345" cy="3056191"/>
            <a:chOff x="848846" y="3322838"/>
            <a:chExt cx="10029611" cy="2692853"/>
          </a:xfrm>
        </p:grpSpPr>
        <p:sp>
          <p:nvSpPr>
            <p:cNvPr id="37" name="矩形: 圆角 36">
              <a:extLst>
                <a:ext uri="{FF2B5EF4-FFF2-40B4-BE49-F238E27FC236}">
                  <a16:creationId xmlns:a16="http://schemas.microsoft.com/office/drawing/2014/main" id="{B3C6FCDA-8185-4041-8424-28B0FD3BAD8B}"/>
                </a:ext>
              </a:extLst>
            </p:cNvPr>
            <p:cNvSpPr/>
            <p:nvPr/>
          </p:nvSpPr>
          <p:spPr>
            <a:xfrm>
              <a:off x="848846" y="3331028"/>
              <a:ext cx="4848011" cy="2684663"/>
            </a:xfrm>
            <a:prstGeom prst="roundRect">
              <a:avLst>
                <a:gd name="adj" fmla="val 5048"/>
              </a:avLst>
            </a:prstGeom>
            <a:solidFill>
              <a:schemeClr val="bg1"/>
            </a:soli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8" name="矩形: 圆角 37">
              <a:extLst>
                <a:ext uri="{FF2B5EF4-FFF2-40B4-BE49-F238E27FC236}">
                  <a16:creationId xmlns:a16="http://schemas.microsoft.com/office/drawing/2014/main" id="{DAB84495-A1A2-4D3E-94E4-16017FFB7771}"/>
                </a:ext>
              </a:extLst>
            </p:cNvPr>
            <p:cNvSpPr/>
            <p:nvPr/>
          </p:nvSpPr>
          <p:spPr>
            <a:xfrm>
              <a:off x="6030446" y="3322838"/>
              <a:ext cx="4848011" cy="2684663"/>
            </a:xfrm>
            <a:prstGeom prst="roundRect">
              <a:avLst>
                <a:gd name="adj" fmla="val 3156"/>
              </a:avLst>
            </a:prstGeom>
            <a:solidFill>
              <a:schemeClr val="bg1"/>
            </a:solidFill>
            <a:ln>
              <a:noFill/>
            </a:ln>
            <a:effectLst>
              <a:outerShdw blurRad="177800" sx="102000" sy="102000" algn="ctr" rotWithShape="0">
                <a:schemeClr val="accent5">
                  <a:lumMod val="40000"/>
                  <a:lumOff val="6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sp>
        <p:nvSpPr>
          <p:cNvPr id="40" name="文本框 39">
            <a:extLst>
              <a:ext uri="{FF2B5EF4-FFF2-40B4-BE49-F238E27FC236}">
                <a16:creationId xmlns:a16="http://schemas.microsoft.com/office/drawing/2014/main" id="{E90BD183-F96B-42F4-8CCE-68FC674424A9}"/>
              </a:ext>
            </a:extLst>
          </p:cNvPr>
          <p:cNvSpPr txBox="1"/>
          <p:nvPr/>
        </p:nvSpPr>
        <p:spPr>
          <a:xfrm>
            <a:off x="1105018" y="3512677"/>
            <a:ext cx="4098352" cy="461665"/>
          </a:xfrm>
          <a:prstGeom prst="rect">
            <a:avLst/>
          </a:prstGeom>
          <a:noFill/>
        </p:spPr>
        <p:txBody>
          <a:bodyPr wrap="square">
            <a:sp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zh-CN" altLang="en-US" sz="24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单击输入标题</a:t>
            </a:r>
          </a:p>
        </p:txBody>
      </p:sp>
      <p:sp>
        <p:nvSpPr>
          <p:cNvPr id="41" name="文本框 40">
            <a:extLst>
              <a:ext uri="{FF2B5EF4-FFF2-40B4-BE49-F238E27FC236}">
                <a16:creationId xmlns:a16="http://schemas.microsoft.com/office/drawing/2014/main" id="{347E2290-4C72-4783-BED5-7FD3C3F8696A}"/>
              </a:ext>
            </a:extLst>
          </p:cNvPr>
          <p:cNvSpPr txBox="1"/>
          <p:nvPr/>
        </p:nvSpPr>
        <p:spPr>
          <a:xfrm>
            <a:off x="6576904" y="3512677"/>
            <a:ext cx="4098352" cy="461665"/>
          </a:xfrm>
          <a:prstGeom prst="rect">
            <a:avLst/>
          </a:prstGeom>
          <a:noFill/>
        </p:spPr>
        <p:txBody>
          <a:bodyPr wrap="square">
            <a:sp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zh-CN" altLang="en-US" sz="2400" b="1" i="0" u="none" strike="noStrike" kern="0" cap="none" spc="0" normalizeH="0" baseline="0" noProof="0" dirty="0">
                <a:ln>
                  <a:noFill/>
                </a:ln>
                <a:gradFill>
                  <a:gsLst>
                    <a:gs pos="1000">
                      <a:srgbClr val="002060"/>
                    </a:gs>
                    <a:gs pos="100000">
                      <a:srgbClr val="00B0F0"/>
                    </a:gs>
                  </a:gsLst>
                  <a:lin ang="18900000" scaled="1"/>
                </a:gradFill>
                <a:effectLst/>
                <a:uLnTx/>
                <a:uFillTx/>
                <a:latin typeface="微软雅黑" panose="020B0503020204020204" pitchFamily="34" charset="-122"/>
                <a:ea typeface="微软雅黑" panose="020B0503020204020204" pitchFamily="34" charset="-122"/>
                <a:cs typeface="+mn-cs"/>
              </a:rPr>
              <a:t>单击输入标题</a:t>
            </a:r>
          </a:p>
        </p:txBody>
      </p:sp>
      <p:graphicFrame>
        <p:nvGraphicFramePr>
          <p:cNvPr id="44" name="图表 43">
            <a:extLst>
              <a:ext uri="{FF2B5EF4-FFF2-40B4-BE49-F238E27FC236}">
                <a16:creationId xmlns:a16="http://schemas.microsoft.com/office/drawing/2014/main" id="{17FD3C67-101C-46E9-B5EE-E8DFF40DF5AA}"/>
              </a:ext>
            </a:extLst>
          </p:cNvPr>
          <p:cNvGraphicFramePr/>
          <p:nvPr>
            <p:extLst>
              <p:ext uri="{D42A27DB-BD31-4B8C-83A1-F6EECF244321}">
                <p14:modId xmlns:p14="http://schemas.microsoft.com/office/powerpoint/2010/main" val="99902323"/>
              </p:ext>
            </p:extLst>
          </p:nvPr>
        </p:nvGraphicFramePr>
        <p:xfrm>
          <a:off x="1277257" y="4079566"/>
          <a:ext cx="4368800" cy="20817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图表 49">
            <a:extLst>
              <a:ext uri="{FF2B5EF4-FFF2-40B4-BE49-F238E27FC236}">
                <a16:creationId xmlns:a16="http://schemas.microsoft.com/office/drawing/2014/main" id="{1E2D0788-B3FF-4C73-BB9E-9EE4C1F388F2}"/>
              </a:ext>
            </a:extLst>
          </p:cNvPr>
          <p:cNvGraphicFramePr/>
          <p:nvPr>
            <p:extLst>
              <p:ext uri="{D42A27DB-BD31-4B8C-83A1-F6EECF244321}">
                <p14:modId xmlns:p14="http://schemas.microsoft.com/office/powerpoint/2010/main" val="2868791208"/>
              </p:ext>
            </p:extLst>
          </p:nvPr>
        </p:nvGraphicFramePr>
        <p:xfrm>
          <a:off x="8070613" y="3806369"/>
          <a:ext cx="3823726" cy="2480506"/>
        </p:xfrm>
        <a:graphic>
          <a:graphicData uri="http://schemas.openxmlformats.org/drawingml/2006/chart">
            <c:chart xmlns:c="http://schemas.openxmlformats.org/drawingml/2006/chart" xmlns:r="http://schemas.openxmlformats.org/officeDocument/2006/relationships" r:id="rId4"/>
          </a:graphicData>
        </a:graphic>
      </p:graphicFrame>
      <p:pic>
        <p:nvPicPr>
          <p:cNvPr id="52" name="图形 51" descr="银行 纯色填充">
            <a:extLst>
              <a:ext uri="{FF2B5EF4-FFF2-40B4-BE49-F238E27FC236}">
                <a16:creationId xmlns:a16="http://schemas.microsoft.com/office/drawing/2014/main" id="{C74BD881-5F83-4B4E-99B7-160523107B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5276" y="4544959"/>
            <a:ext cx="914400" cy="914400"/>
          </a:xfrm>
          <a:prstGeom prst="rect">
            <a:avLst/>
          </a:prstGeom>
        </p:spPr>
      </p:pic>
      <p:sp>
        <p:nvSpPr>
          <p:cNvPr id="54" name="文本框 53">
            <a:extLst>
              <a:ext uri="{FF2B5EF4-FFF2-40B4-BE49-F238E27FC236}">
                <a16:creationId xmlns:a16="http://schemas.microsoft.com/office/drawing/2014/main" id="{11220C70-7429-4D0B-9445-8790BAA45C0C}"/>
              </a:ext>
            </a:extLst>
          </p:cNvPr>
          <p:cNvSpPr txBox="1"/>
          <p:nvPr/>
        </p:nvSpPr>
        <p:spPr>
          <a:xfrm>
            <a:off x="9525276" y="4565079"/>
            <a:ext cx="1032328" cy="1015663"/>
          </a:xfrm>
          <a:prstGeom prst="rect">
            <a:avLst/>
          </a:prstGeom>
          <a:noFill/>
        </p:spPr>
        <p:txBody>
          <a:bodyPr wrap="square">
            <a:spAutoFit/>
          </a:bodyPr>
          <a:lstStyle/>
          <a:p>
            <a:r>
              <a:rPr kumimoji="0" lang="en-US" altLang="zh-CN" sz="6000" b="1"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59</a:t>
            </a:r>
            <a:endParaRPr lang="zh-CN" altLang="en-US" sz="6000"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F61B7C02-3141-41A9-933E-6A9981ABF36F}"/>
              </a:ext>
            </a:extLst>
          </p:cNvPr>
          <p:cNvSpPr txBox="1"/>
          <p:nvPr/>
        </p:nvSpPr>
        <p:spPr>
          <a:xfrm>
            <a:off x="6746637" y="4168061"/>
            <a:ext cx="1845090" cy="1895519"/>
          </a:xfrm>
          <a:prstGeom prst="rect">
            <a:avLst/>
          </a:prstGeom>
          <a:noFill/>
        </p:spPr>
        <p:txBody>
          <a:bodyPr wrap="square">
            <a:spAutoFit/>
          </a:bodyPr>
          <a:lstStyle/>
          <a:p>
            <a:pPr>
              <a:lnSpc>
                <a:spcPct val="150000"/>
              </a:lnSpc>
              <a:spcBef>
                <a:spcPct val="20000"/>
              </a:spcBef>
              <a:defRPr/>
            </a:pPr>
            <a:r>
              <a:rPr kumimoji="0" lang="zh-CN" altLang="en-US" sz="160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单击输入文字单击输入文字单击输入文字单击输入文字单击输入文字单击输入文字</a:t>
            </a:r>
            <a:endParaRPr kumimoji="0" lang="zh-CN" altLang="en-US" sz="1800" b="1"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2" name="矩形: 圆角 1">
            <a:extLst>
              <a:ext uri="{FF2B5EF4-FFF2-40B4-BE49-F238E27FC236}">
                <a16:creationId xmlns:a16="http://schemas.microsoft.com/office/drawing/2014/main" id="{7E6796D6-3585-460A-B263-3F4C27A4CCB1}"/>
              </a:ext>
            </a:extLst>
          </p:cNvPr>
          <p:cNvSpPr/>
          <p:nvPr/>
        </p:nvSpPr>
        <p:spPr>
          <a:xfrm>
            <a:off x="848846" y="1802694"/>
            <a:ext cx="2547820" cy="1195388"/>
          </a:xfrm>
          <a:prstGeom prst="roundRect">
            <a:avLst>
              <a:gd name="adj" fmla="val 10691"/>
            </a:avLst>
          </a:prstGeom>
          <a:solidFill>
            <a:schemeClr val="bg1"/>
          </a:solidFill>
          <a:ln>
            <a:noFill/>
          </a:ln>
          <a:effectLst>
            <a:outerShdw blurRad="63500" sx="102000" sy="102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4E4BAC3F-77BA-4B23-867C-A3FB5AA636C8}"/>
              </a:ext>
            </a:extLst>
          </p:cNvPr>
          <p:cNvSpPr/>
          <p:nvPr/>
        </p:nvSpPr>
        <p:spPr>
          <a:xfrm>
            <a:off x="3587021" y="1797754"/>
            <a:ext cx="2547820" cy="1195388"/>
          </a:xfrm>
          <a:prstGeom prst="roundRect">
            <a:avLst>
              <a:gd name="adj" fmla="val 10691"/>
            </a:avLst>
          </a:prstGeom>
          <a:solidFill>
            <a:schemeClr val="bg1"/>
          </a:solidFill>
          <a:ln>
            <a:noFill/>
          </a:ln>
          <a:effectLst>
            <a:outerShdw blurRad="63500" sx="102000" sy="102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C4BA8455-2A2A-4100-9000-792773CFD5A6}"/>
              </a:ext>
            </a:extLst>
          </p:cNvPr>
          <p:cNvSpPr/>
          <p:nvPr/>
        </p:nvSpPr>
        <p:spPr>
          <a:xfrm>
            <a:off x="6325196" y="1812674"/>
            <a:ext cx="2547820" cy="1195388"/>
          </a:xfrm>
          <a:prstGeom prst="roundRect">
            <a:avLst>
              <a:gd name="adj" fmla="val 10691"/>
            </a:avLst>
          </a:prstGeom>
          <a:solidFill>
            <a:schemeClr val="bg1"/>
          </a:solidFill>
          <a:ln>
            <a:noFill/>
          </a:ln>
          <a:effectLst>
            <a:outerShdw blurRad="63500" sx="102000" sy="102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735CF01C-7DA3-4EDC-9706-EBE585BAEBCC}"/>
              </a:ext>
            </a:extLst>
          </p:cNvPr>
          <p:cNvSpPr/>
          <p:nvPr/>
        </p:nvSpPr>
        <p:spPr>
          <a:xfrm>
            <a:off x="9063371" y="1797754"/>
            <a:ext cx="2547820" cy="1195388"/>
          </a:xfrm>
          <a:prstGeom prst="roundRect">
            <a:avLst>
              <a:gd name="adj" fmla="val 10691"/>
            </a:avLst>
          </a:prstGeom>
          <a:solidFill>
            <a:schemeClr val="bg1"/>
          </a:solidFill>
          <a:ln>
            <a:noFill/>
          </a:ln>
          <a:effectLst>
            <a:outerShdw blurRad="63500" sx="102000" sy="102000" algn="ctr"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3F8508F1-8A20-4307-8C6A-EDE9DF5636F9}"/>
              </a:ext>
            </a:extLst>
          </p:cNvPr>
          <p:cNvGrpSpPr/>
          <p:nvPr/>
        </p:nvGrpSpPr>
        <p:grpSpPr>
          <a:xfrm>
            <a:off x="1009773" y="1800224"/>
            <a:ext cx="2225967" cy="1200329"/>
            <a:chOff x="848846" y="1800224"/>
            <a:chExt cx="2225967" cy="1200329"/>
          </a:xfrm>
        </p:grpSpPr>
        <p:sp>
          <p:nvSpPr>
            <p:cNvPr id="3" name="文本框 2">
              <a:extLst>
                <a:ext uri="{FF2B5EF4-FFF2-40B4-BE49-F238E27FC236}">
                  <a16:creationId xmlns:a16="http://schemas.microsoft.com/office/drawing/2014/main" id="{9D4F35CB-AB6E-4593-B7BA-E3795459D5F1}"/>
                </a:ext>
              </a:extLst>
            </p:cNvPr>
            <p:cNvSpPr txBox="1"/>
            <p:nvPr/>
          </p:nvSpPr>
          <p:spPr>
            <a:xfrm>
              <a:off x="848846" y="1800224"/>
              <a:ext cx="1061509" cy="1200329"/>
            </a:xfrm>
            <a:prstGeom prst="rect">
              <a:avLst/>
            </a:prstGeom>
            <a:noFill/>
          </p:spPr>
          <p:txBody>
            <a:bodyPr wrap="none" rtlCol="0">
              <a:spAutoFit/>
            </a:bodyPr>
            <a:lstStyle/>
            <a:p>
              <a:r>
                <a:rPr lang="en-US" altLang="zh-CN" sz="7200" b="1" i="1" dirty="0">
                  <a:solidFill>
                    <a:schemeClr val="accent5">
                      <a:lumMod val="50000"/>
                    </a:schemeClr>
                  </a:solidFill>
                  <a:latin typeface="微软雅黑" panose="020B0503020204020204" pitchFamily="34" charset="-122"/>
                  <a:ea typeface="微软雅黑" panose="020B0503020204020204" pitchFamily="34" charset="-122"/>
                </a:rPr>
                <a:t>1</a:t>
              </a:r>
              <a:r>
                <a:rPr lang="zh-CN" altLang="en-US" sz="2400" b="1" i="1" dirty="0">
                  <a:latin typeface="微软雅黑" panose="020B0503020204020204" pitchFamily="34" charset="-122"/>
                  <a:ea typeface="微软雅黑" panose="020B0503020204020204" pitchFamily="34" charset="-122"/>
                </a:rPr>
                <a:t>个</a:t>
              </a:r>
              <a:endParaRPr lang="zh-CN" altLang="en-US" b="1" i="1" dirty="0">
                <a:latin typeface="微软雅黑" panose="020B0503020204020204" pitchFamily="34" charset="-122"/>
                <a:ea typeface="微软雅黑" panose="020B0503020204020204" pitchFamily="34" charset="-122"/>
              </a:endParaRPr>
            </a:p>
          </p:txBody>
        </p:sp>
        <p:cxnSp>
          <p:nvCxnSpPr>
            <p:cNvPr id="7" name="直接连接符 6">
              <a:extLst>
                <a:ext uri="{FF2B5EF4-FFF2-40B4-BE49-F238E27FC236}">
                  <a16:creationId xmlns:a16="http://schemas.microsoft.com/office/drawing/2014/main" id="{9A0108E8-BA7F-4F25-B5EF-A9CEDBAD95D2}"/>
                </a:ext>
              </a:extLst>
            </p:cNvPr>
            <p:cNvCxnSpPr>
              <a:cxnSpLocks/>
            </p:cNvCxnSpPr>
            <p:nvPr/>
          </p:nvCxnSpPr>
          <p:spPr>
            <a:xfrm>
              <a:off x="1979881" y="1994375"/>
              <a:ext cx="0" cy="812026"/>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C223A524-CDCC-4D22-A798-C4E3FBF3F802}"/>
                </a:ext>
              </a:extLst>
            </p:cNvPr>
            <p:cNvSpPr txBox="1"/>
            <p:nvPr/>
          </p:nvSpPr>
          <p:spPr>
            <a:xfrm>
              <a:off x="2162681" y="2077223"/>
              <a:ext cx="91213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1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grpSp>
      <p:grpSp>
        <p:nvGrpSpPr>
          <p:cNvPr id="28" name="组合 27">
            <a:extLst>
              <a:ext uri="{FF2B5EF4-FFF2-40B4-BE49-F238E27FC236}">
                <a16:creationId xmlns:a16="http://schemas.microsoft.com/office/drawing/2014/main" id="{E552EDC7-A231-45FE-AE8F-23304A2A85DD}"/>
              </a:ext>
            </a:extLst>
          </p:cNvPr>
          <p:cNvGrpSpPr/>
          <p:nvPr/>
        </p:nvGrpSpPr>
        <p:grpSpPr>
          <a:xfrm>
            <a:off x="3747948" y="1795284"/>
            <a:ext cx="2225967" cy="1200329"/>
            <a:chOff x="848846" y="1800224"/>
            <a:chExt cx="2225967" cy="1200329"/>
          </a:xfrm>
        </p:grpSpPr>
        <p:sp>
          <p:nvSpPr>
            <p:cNvPr id="29" name="文本框 28">
              <a:extLst>
                <a:ext uri="{FF2B5EF4-FFF2-40B4-BE49-F238E27FC236}">
                  <a16:creationId xmlns:a16="http://schemas.microsoft.com/office/drawing/2014/main" id="{95830891-8279-4173-A456-8C254F0BFB33}"/>
                </a:ext>
              </a:extLst>
            </p:cNvPr>
            <p:cNvSpPr txBox="1"/>
            <p:nvPr/>
          </p:nvSpPr>
          <p:spPr>
            <a:xfrm>
              <a:off x="848846" y="1800224"/>
              <a:ext cx="1061509" cy="1200329"/>
            </a:xfrm>
            <a:prstGeom prst="rect">
              <a:avLst/>
            </a:prstGeom>
            <a:noFill/>
          </p:spPr>
          <p:txBody>
            <a:bodyPr wrap="none" rtlCol="0">
              <a:spAutoFit/>
            </a:bodyPr>
            <a:lstStyle/>
            <a:p>
              <a:r>
                <a:rPr lang="en-US" altLang="zh-CN" sz="7200" b="1" i="1" dirty="0">
                  <a:solidFill>
                    <a:schemeClr val="accent5">
                      <a:lumMod val="50000"/>
                    </a:schemeClr>
                  </a:solidFill>
                  <a:latin typeface="微软雅黑" panose="020B0503020204020204" pitchFamily="34" charset="-122"/>
                  <a:ea typeface="微软雅黑" panose="020B0503020204020204" pitchFamily="34" charset="-122"/>
                </a:rPr>
                <a:t>2</a:t>
              </a:r>
              <a:r>
                <a:rPr lang="zh-CN" altLang="en-US" sz="2400" b="1" i="1" dirty="0">
                  <a:latin typeface="微软雅黑" panose="020B0503020204020204" pitchFamily="34" charset="-122"/>
                  <a:ea typeface="微软雅黑" panose="020B0503020204020204" pitchFamily="34" charset="-122"/>
                </a:rPr>
                <a:t>个</a:t>
              </a:r>
              <a:endParaRPr lang="zh-CN" altLang="en-US" b="1" i="1" dirty="0">
                <a:latin typeface="微软雅黑" panose="020B0503020204020204" pitchFamily="34" charset="-122"/>
                <a:ea typeface="微软雅黑" panose="020B0503020204020204" pitchFamily="34" charset="-122"/>
              </a:endParaRPr>
            </a:p>
          </p:txBody>
        </p:sp>
        <p:cxnSp>
          <p:nvCxnSpPr>
            <p:cNvPr id="30" name="直接连接符 29">
              <a:extLst>
                <a:ext uri="{FF2B5EF4-FFF2-40B4-BE49-F238E27FC236}">
                  <a16:creationId xmlns:a16="http://schemas.microsoft.com/office/drawing/2014/main" id="{CDEFF91C-9DAD-461B-946B-09BB4A98C50C}"/>
                </a:ext>
              </a:extLst>
            </p:cNvPr>
            <p:cNvCxnSpPr>
              <a:cxnSpLocks/>
            </p:cNvCxnSpPr>
            <p:nvPr/>
          </p:nvCxnSpPr>
          <p:spPr>
            <a:xfrm>
              <a:off x="1979881" y="1994375"/>
              <a:ext cx="0" cy="812026"/>
            </a:xfrm>
            <a:prstGeom prst="line">
              <a:avLst/>
            </a:prstGeom>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14F5019E-39F0-4325-9283-9C6BFBB8967F}"/>
                </a:ext>
              </a:extLst>
            </p:cNvPr>
            <p:cNvSpPr txBox="1"/>
            <p:nvPr/>
          </p:nvSpPr>
          <p:spPr>
            <a:xfrm>
              <a:off x="2162681" y="2077223"/>
              <a:ext cx="91213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1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grpSp>
      <p:grpSp>
        <p:nvGrpSpPr>
          <p:cNvPr id="32" name="组合 31">
            <a:extLst>
              <a:ext uri="{FF2B5EF4-FFF2-40B4-BE49-F238E27FC236}">
                <a16:creationId xmlns:a16="http://schemas.microsoft.com/office/drawing/2014/main" id="{90A6732C-480A-48C7-8CC1-D66CF0C82475}"/>
              </a:ext>
            </a:extLst>
          </p:cNvPr>
          <p:cNvGrpSpPr/>
          <p:nvPr/>
        </p:nvGrpSpPr>
        <p:grpSpPr>
          <a:xfrm>
            <a:off x="6486123" y="1810204"/>
            <a:ext cx="2225967" cy="1200329"/>
            <a:chOff x="848846" y="1800224"/>
            <a:chExt cx="2225967" cy="1200329"/>
          </a:xfrm>
        </p:grpSpPr>
        <p:sp>
          <p:nvSpPr>
            <p:cNvPr id="33" name="文本框 32">
              <a:extLst>
                <a:ext uri="{FF2B5EF4-FFF2-40B4-BE49-F238E27FC236}">
                  <a16:creationId xmlns:a16="http://schemas.microsoft.com/office/drawing/2014/main" id="{4E871421-E694-4E60-93BF-23F40905FD6C}"/>
                </a:ext>
              </a:extLst>
            </p:cNvPr>
            <p:cNvSpPr txBox="1"/>
            <p:nvPr/>
          </p:nvSpPr>
          <p:spPr>
            <a:xfrm>
              <a:off x="848846" y="1800224"/>
              <a:ext cx="1061509" cy="1200329"/>
            </a:xfrm>
            <a:prstGeom prst="rect">
              <a:avLst/>
            </a:prstGeom>
            <a:noFill/>
          </p:spPr>
          <p:txBody>
            <a:bodyPr wrap="none" rtlCol="0">
              <a:spAutoFit/>
            </a:bodyPr>
            <a:lstStyle/>
            <a:p>
              <a:r>
                <a:rPr lang="en-US" altLang="zh-CN" sz="7200" b="1" i="1" dirty="0">
                  <a:solidFill>
                    <a:schemeClr val="accent5">
                      <a:lumMod val="50000"/>
                    </a:schemeClr>
                  </a:solidFill>
                  <a:latin typeface="微软雅黑" panose="020B0503020204020204" pitchFamily="34" charset="-122"/>
                  <a:ea typeface="微软雅黑" panose="020B0503020204020204" pitchFamily="34" charset="-122"/>
                </a:rPr>
                <a:t>3</a:t>
              </a:r>
              <a:r>
                <a:rPr lang="zh-CN" altLang="en-US" sz="2400" b="1" i="1" dirty="0">
                  <a:latin typeface="微软雅黑" panose="020B0503020204020204" pitchFamily="34" charset="-122"/>
                  <a:ea typeface="微软雅黑" panose="020B0503020204020204" pitchFamily="34" charset="-122"/>
                </a:rPr>
                <a:t>个</a:t>
              </a:r>
              <a:endParaRPr lang="zh-CN" altLang="en-US" b="1" i="1" dirty="0">
                <a:latin typeface="微软雅黑" panose="020B0503020204020204" pitchFamily="34" charset="-122"/>
                <a:ea typeface="微软雅黑" panose="020B0503020204020204" pitchFamily="34" charset="-122"/>
              </a:endParaRPr>
            </a:p>
          </p:txBody>
        </p:sp>
        <p:cxnSp>
          <p:nvCxnSpPr>
            <p:cNvPr id="35" name="直接连接符 34">
              <a:extLst>
                <a:ext uri="{FF2B5EF4-FFF2-40B4-BE49-F238E27FC236}">
                  <a16:creationId xmlns:a16="http://schemas.microsoft.com/office/drawing/2014/main" id="{C1CA6FBF-D978-4E58-B604-F34A9C431485}"/>
                </a:ext>
              </a:extLst>
            </p:cNvPr>
            <p:cNvCxnSpPr>
              <a:cxnSpLocks/>
            </p:cNvCxnSpPr>
            <p:nvPr/>
          </p:nvCxnSpPr>
          <p:spPr>
            <a:xfrm>
              <a:off x="1979881" y="1994375"/>
              <a:ext cx="0" cy="812026"/>
            </a:xfrm>
            <a:prstGeom prst="line">
              <a:avLst/>
            </a:prstGeom>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A07680B5-DB5C-4DA8-9C29-E730C70635AC}"/>
                </a:ext>
              </a:extLst>
            </p:cNvPr>
            <p:cNvSpPr txBox="1"/>
            <p:nvPr/>
          </p:nvSpPr>
          <p:spPr>
            <a:xfrm>
              <a:off x="2162681" y="2077223"/>
              <a:ext cx="91213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1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grpSp>
      <p:grpSp>
        <p:nvGrpSpPr>
          <p:cNvPr id="43" name="组合 42">
            <a:extLst>
              <a:ext uri="{FF2B5EF4-FFF2-40B4-BE49-F238E27FC236}">
                <a16:creationId xmlns:a16="http://schemas.microsoft.com/office/drawing/2014/main" id="{B9C6F8DA-8D01-4A2D-AE8E-ECA895C5BCFD}"/>
              </a:ext>
            </a:extLst>
          </p:cNvPr>
          <p:cNvGrpSpPr/>
          <p:nvPr/>
        </p:nvGrpSpPr>
        <p:grpSpPr>
          <a:xfrm>
            <a:off x="9224298" y="1795284"/>
            <a:ext cx="2225967" cy="1200329"/>
            <a:chOff x="848846" y="1800224"/>
            <a:chExt cx="2225967" cy="1200329"/>
          </a:xfrm>
        </p:grpSpPr>
        <p:sp>
          <p:nvSpPr>
            <p:cNvPr id="45" name="文本框 44">
              <a:extLst>
                <a:ext uri="{FF2B5EF4-FFF2-40B4-BE49-F238E27FC236}">
                  <a16:creationId xmlns:a16="http://schemas.microsoft.com/office/drawing/2014/main" id="{07F242BF-1A94-4E9E-A6E6-BD2F643FD844}"/>
                </a:ext>
              </a:extLst>
            </p:cNvPr>
            <p:cNvSpPr txBox="1"/>
            <p:nvPr/>
          </p:nvSpPr>
          <p:spPr>
            <a:xfrm>
              <a:off x="848846" y="1800224"/>
              <a:ext cx="1061509" cy="1200329"/>
            </a:xfrm>
            <a:prstGeom prst="rect">
              <a:avLst/>
            </a:prstGeom>
            <a:noFill/>
          </p:spPr>
          <p:txBody>
            <a:bodyPr wrap="none" rtlCol="0">
              <a:spAutoFit/>
            </a:bodyPr>
            <a:lstStyle/>
            <a:p>
              <a:r>
                <a:rPr lang="en-US" altLang="zh-CN" sz="7200" b="1" i="1" dirty="0">
                  <a:solidFill>
                    <a:schemeClr val="accent5">
                      <a:lumMod val="50000"/>
                    </a:schemeClr>
                  </a:solidFill>
                  <a:latin typeface="微软雅黑" panose="020B0503020204020204" pitchFamily="34" charset="-122"/>
                  <a:ea typeface="微软雅黑" panose="020B0503020204020204" pitchFamily="34" charset="-122"/>
                </a:rPr>
                <a:t>4</a:t>
              </a:r>
              <a:r>
                <a:rPr lang="zh-CN" altLang="en-US" sz="2400" b="1" i="1" dirty="0">
                  <a:latin typeface="微软雅黑" panose="020B0503020204020204" pitchFamily="34" charset="-122"/>
                  <a:ea typeface="微软雅黑" panose="020B0503020204020204" pitchFamily="34" charset="-122"/>
                </a:rPr>
                <a:t>个</a:t>
              </a:r>
              <a:endParaRPr lang="zh-CN" altLang="en-US" b="1" i="1" dirty="0">
                <a:latin typeface="微软雅黑" panose="020B0503020204020204" pitchFamily="34" charset="-122"/>
                <a:ea typeface="微软雅黑" panose="020B0503020204020204" pitchFamily="34" charset="-122"/>
              </a:endParaRPr>
            </a:p>
          </p:txBody>
        </p:sp>
        <p:cxnSp>
          <p:nvCxnSpPr>
            <p:cNvPr id="46" name="直接连接符 45">
              <a:extLst>
                <a:ext uri="{FF2B5EF4-FFF2-40B4-BE49-F238E27FC236}">
                  <a16:creationId xmlns:a16="http://schemas.microsoft.com/office/drawing/2014/main" id="{BB293C42-E880-4E67-9881-3809F7A8BB8D}"/>
                </a:ext>
              </a:extLst>
            </p:cNvPr>
            <p:cNvCxnSpPr>
              <a:cxnSpLocks/>
            </p:cNvCxnSpPr>
            <p:nvPr/>
          </p:nvCxnSpPr>
          <p:spPr>
            <a:xfrm>
              <a:off x="1979881" y="1994375"/>
              <a:ext cx="0" cy="812026"/>
            </a:xfrm>
            <a:prstGeom prst="line">
              <a:avLst/>
            </a:prstGeom>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74BEB05B-AE0E-49CF-A23E-6A3E070B3354}"/>
                </a:ext>
              </a:extLst>
            </p:cNvPr>
            <p:cNvSpPr txBox="1"/>
            <p:nvPr/>
          </p:nvSpPr>
          <p:spPr>
            <a:xfrm>
              <a:off x="2162681" y="2077223"/>
              <a:ext cx="912132"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18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grpSp>
    </p:spTree>
    <p:extLst>
      <p:ext uri="{BB962C8B-B14F-4D97-AF65-F5344CB8AC3E}">
        <p14:creationId xmlns:p14="http://schemas.microsoft.com/office/powerpoint/2010/main" val="14320073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BCD09F7-883F-460F-A6E1-F40A850A7C71}"/>
              </a:ext>
            </a:extLst>
          </p:cNvPr>
          <p:cNvSpPr/>
          <p:nvPr/>
        </p:nvSpPr>
        <p:spPr>
          <a:xfrm>
            <a:off x="0" y="2014331"/>
            <a:ext cx="12190413" cy="3193774"/>
          </a:xfrm>
          <a:prstGeom prst="rect">
            <a:avLst/>
          </a:prstGeom>
          <a:gradFill>
            <a:gsLst>
              <a:gs pos="1000">
                <a:srgbClr val="002060"/>
              </a:gs>
              <a:gs pos="100000">
                <a:srgbClr val="00B0F0"/>
              </a:gs>
            </a:gsLst>
            <a:lin ang="18900000" scaled="1"/>
          </a:gradFill>
          <a:ln>
            <a:noFill/>
          </a:ln>
          <a:effectLst>
            <a:outerShdw blurRad="762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矩形 28">
            <a:extLst>
              <a:ext uri="{FF2B5EF4-FFF2-40B4-BE49-F238E27FC236}">
                <a16:creationId xmlns:a16="http://schemas.microsoft.com/office/drawing/2014/main" id="{477BE452-F40E-4BC9-A962-B278AC448B9F}"/>
              </a:ext>
            </a:extLst>
          </p:cNvPr>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5" name="椭圆 4">
            <a:extLst>
              <a:ext uri="{FF2B5EF4-FFF2-40B4-BE49-F238E27FC236}">
                <a16:creationId xmlns:a16="http://schemas.microsoft.com/office/drawing/2014/main" id="{7E2175C4-ABFB-4DF7-925B-ADEE0FB7F577}"/>
              </a:ext>
            </a:extLst>
          </p:cNvPr>
          <p:cNvSpPr/>
          <p:nvPr/>
        </p:nvSpPr>
        <p:spPr>
          <a:xfrm rot="10800000" flipH="1" flipV="1">
            <a:off x="10216205" y="5496149"/>
            <a:ext cx="847553" cy="868132"/>
          </a:xfrm>
          <a:prstGeom prst="ellipse">
            <a:avLst/>
          </a:prstGeom>
          <a:solidFill>
            <a:srgbClr val="002060"/>
          </a:solidFill>
          <a:ln>
            <a:noFill/>
          </a:ln>
          <a:effectLst>
            <a:outerShdw blurRad="76200" dist="76200" dir="2700000" algn="tl" rotWithShape="0">
              <a:prstClr val="black">
                <a:alpha val="2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2100" b="0" i="0" u="none" strike="noStrike" kern="1200" cap="none" spc="0" normalizeH="0" baseline="0" noProof="0">
              <a:ln>
                <a:noFill/>
              </a:ln>
              <a:solidFill>
                <a:prstClr val="white">
                  <a:lumMod val="95000"/>
                </a:prstClr>
              </a:solidFill>
              <a:effectLst/>
              <a:uLnTx/>
              <a:uFillTx/>
              <a:latin typeface="Arial"/>
              <a:ea typeface="微软雅黑"/>
              <a:cs typeface="+mn-ea"/>
            </a:endParaRPr>
          </a:p>
        </p:txBody>
      </p:sp>
      <p:sp>
        <p:nvSpPr>
          <p:cNvPr id="6" name="Freeform 338">
            <a:extLst>
              <a:ext uri="{FF2B5EF4-FFF2-40B4-BE49-F238E27FC236}">
                <a16:creationId xmlns:a16="http://schemas.microsoft.com/office/drawing/2014/main" id="{6A68182E-9F87-49E7-A775-EE9CAFA64298}"/>
              </a:ext>
            </a:extLst>
          </p:cNvPr>
          <p:cNvSpPr>
            <a:spLocks noEditPoints="1"/>
          </p:cNvSpPr>
          <p:nvPr/>
        </p:nvSpPr>
        <p:spPr bwMode="auto">
          <a:xfrm>
            <a:off x="10480606" y="5750152"/>
            <a:ext cx="356849" cy="327394"/>
          </a:xfrm>
          <a:custGeom>
            <a:avLst/>
            <a:gdLst>
              <a:gd name="T0" fmla="*/ 105 w 139"/>
              <a:gd name="T1" fmla="*/ 1 h 119"/>
              <a:gd name="T2" fmla="*/ 125 w 139"/>
              <a:gd name="T3" fmla="*/ 3 h 119"/>
              <a:gd name="T4" fmla="*/ 128 w 139"/>
              <a:gd name="T5" fmla="*/ 3 h 119"/>
              <a:gd name="T6" fmla="*/ 136 w 139"/>
              <a:gd name="T7" fmla="*/ 5 h 119"/>
              <a:gd name="T8" fmla="*/ 139 w 139"/>
              <a:gd name="T9" fmla="*/ 16 h 119"/>
              <a:gd name="T10" fmla="*/ 139 w 139"/>
              <a:gd name="T11" fmla="*/ 113 h 119"/>
              <a:gd name="T12" fmla="*/ 138 w 139"/>
              <a:gd name="T13" fmla="*/ 117 h 119"/>
              <a:gd name="T14" fmla="*/ 26 w 139"/>
              <a:gd name="T15" fmla="*/ 117 h 119"/>
              <a:gd name="T16" fmla="*/ 22 w 139"/>
              <a:gd name="T17" fmla="*/ 106 h 119"/>
              <a:gd name="T18" fmla="*/ 15 w 139"/>
              <a:gd name="T19" fmla="*/ 106 h 119"/>
              <a:gd name="T20" fmla="*/ 0 w 139"/>
              <a:gd name="T21" fmla="*/ 93 h 119"/>
              <a:gd name="T22" fmla="*/ 0 w 139"/>
              <a:gd name="T23" fmla="*/ 5 h 119"/>
              <a:gd name="T24" fmla="*/ 18 w 139"/>
              <a:gd name="T25" fmla="*/ 86 h 119"/>
              <a:gd name="T26" fmla="*/ 18 w 139"/>
              <a:gd name="T27" fmla="*/ 86 h 119"/>
              <a:gd name="T28" fmla="*/ 90 w 139"/>
              <a:gd name="T29" fmla="*/ 80 h 119"/>
              <a:gd name="T30" fmla="*/ 18 w 139"/>
              <a:gd name="T31" fmla="*/ 66 h 119"/>
              <a:gd name="T32" fmla="*/ 18 w 139"/>
              <a:gd name="T33" fmla="*/ 66 h 119"/>
              <a:gd name="T34" fmla="*/ 90 w 139"/>
              <a:gd name="T35" fmla="*/ 60 h 119"/>
              <a:gd name="T36" fmla="*/ 77 w 139"/>
              <a:gd name="T37" fmla="*/ 36 h 119"/>
              <a:gd name="T38" fmla="*/ 79 w 139"/>
              <a:gd name="T39" fmla="*/ 47 h 119"/>
              <a:gd name="T40" fmla="*/ 92 w 139"/>
              <a:gd name="T41" fmla="*/ 45 h 119"/>
              <a:gd name="T42" fmla="*/ 90 w 139"/>
              <a:gd name="T43" fmla="*/ 34 h 119"/>
              <a:gd name="T44" fmla="*/ 83 w 139"/>
              <a:gd name="T45" fmla="*/ 25 h 119"/>
              <a:gd name="T46" fmla="*/ 84 w 139"/>
              <a:gd name="T47" fmla="*/ 22 h 119"/>
              <a:gd name="T48" fmla="*/ 92 w 139"/>
              <a:gd name="T49" fmla="*/ 22 h 119"/>
              <a:gd name="T50" fmla="*/ 84 w 139"/>
              <a:gd name="T51" fmla="*/ 18 h 119"/>
              <a:gd name="T52" fmla="*/ 77 w 139"/>
              <a:gd name="T53" fmla="*/ 27 h 119"/>
              <a:gd name="T54" fmla="*/ 83 w 139"/>
              <a:gd name="T55" fmla="*/ 34 h 119"/>
              <a:gd name="T56" fmla="*/ 84 w 139"/>
              <a:gd name="T57" fmla="*/ 42 h 119"/>
              <a:gd name="T58" fmla="*/ 83 w 139"/>
              <a:gd name="T59" fmla="*/ 36 h 119"/>
              <a:gd name="T60" fmla="*/ 33 w 139"/>
              <a:gd name="T61" fmla="*/ 18 h 119"/>
              <a:gd name="T62" fmla="*/ 17 w 139"/>
              <a:gd name="T63" fmla="*/ 18 h 119"/>
              <a:gd name="T64" fmla="*/ 28 w 139"/>
              <a:gd name="T65" fmla="*/ 47 h 119"/>
              <a:gd name="T66" fmla="*/ 48 w 139"/>
              <a:gd name="T67" fmla="*/ 44 h 119"/>
              <a:gd name="T68" fmla="*/ 48 w 139"/>
              <a:gd name="T69" fmla="*/ 29 h 119"/>
              <a:gd name="T70" fmla="*/ 48 w 139"/>
              <a:gd name="T71" fmla="*/ 18 h 119"/>
              <a:gd name="T72" fmla="*/ 48 w 139"/>
              <a:gd name="T73" fmla="*/ 47 h 119"/>
              <a:gd name="T74" fmla="*/ 66 w 139"/>
              <a:gd name="T75" fmla="*/ 18 h 119"/>
              <a:gd name="T76" fmla="*/ 48 w 139"/>
              <a:gd name="T77" fmla="*/ 18 h 119"/>
              <a:gd name="T78" fmla="*/ 64 w 139"/>
              <a:gd name="T79" fmla="*/ 47 h 119"/>
              <a:gd name="T80" fmla="*/ 106 w 139"/>
              <a:gd name="T81" fmla="*/ 12 h 119"/>
              <a:gd name="T82" fmla="*/ 106 w 139"/>
              <a:gd name="T83" fmla="*/ 82 h 119"/>
              <a:gd name="T84" fmla="*/ 112 w 139"/>
              <a:gd name="T85" fmla="*/ 97 h 119"/>
              <a:gd name="T86" fmla="*/ 114 w 139"/>
              <a:gd name="T87" fmla="*/ 93 h 119"/>
              <a:gd name="T88" fmla="*/ 116 w 139"/>
              <a:gd name="T89" fmla="*/ 14 h 119"/>
              <a:gd name="T90" fmla="*/ 116 w 139"/>
              <a:gd name="T91" fmla="*/ 12 h 119"/>
              <a:gd name="T92" fmla="*/ 106 w 139"/>
              <a:gd name="T93" fmla="*/ 12 h 119"/>
              <a:gd name="T94" fmla="*/ 125 w 139"/>
              <a:gd name="T95" fmla="*/ 12 h 119"/>
              <a:gd name="T96" fmla="*/ 125 w 139"/>
              <a:gd name="T97" fmla="*/ 14 h 119"/>
              <a:gd name="T98" fmla="*/ 125 w 139"/>
              <a:gd name="T99" fmla="*/ 80 h 119"/>
              <a:gd name="T100" fmla="*/ 119 w 139"/>
              <a:gd name="T101" fmla="*/ 102 h 119"/>
              <a:gd name="T102" fmla="*/ 114 w 139"/>
              <a:gd name="T103" fmla="*/ 106 h 119"/>
              <a:gd name="T104" fmla="*/ 130 w 139"/>
              <a:gd name="T105" fmla="*/ 16 h 119"/>
              <a:gd name="T106" fmla="*/ 130 w 139"/>
              <a:gd name="T107" fmla="*/ 14 h 119"/>
              <a:gd name="T108" fmla="*/ 127 w 139"/>
              <a:gd name="T109" fmla="*/ 12 h 119"/>
              <a:gd name="T110" fmla="*/ 97 w 139"/>
              <a:gd name="T111" fmla="*/ 9 h 119"/>
              <a:gd name="T112" fmla="*/ 9 w 139"/>
              <a:gd name="T113" fmla="*/ 82 h 119"/>
              <a:gd name="T114" fmla="*/ 11 w 139"/>
              <a:gd name="T115" fmla="*/ 93 h 119"/>
              <a:gd name="T116" fmla="*/ 99 w 139"/>
              <a:gd name="T117" fmla="*/ 97 h 119"/>
              <a:gd name="T118" fmla="*/ 97 w 139"/>
              <a:gd name="T119"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119">
                <a:moveTo>
                  <a:pt x="4" y="0"/>
                </a:moveTo>
                <a:lnTo>
                  <a:pt x="101" y="0"/>
                </a:lnTo>
                <a:lnTo>
                  <a:pt x="101" y="0"/>
                </a:lnTo>
                <a:lnTo>
                  <a:pt x="105" y="1"/>
                </a:lnTo>
                <a:lnTo>
                  <a:pt x="106" y="3"/>
                </a:lnTo>
                <a:lnTo>
                  <a:pt x="106" y="3"/>
                </a:lnTo>
                <a:lnTo>
                  <a:pt x="108" y="3"/>
                </a:lnTo>
                <a:lnTo>
                  <a:pt x="125" y="3"/>
                </a:lnTo>
                <a:lnTo>
                  <a:pt x="125" y="3"/>
                </a:lnTo>
                <a:lnTo>
                  <a:pt x="127" y="3"/>
                </a:lnTo>
                <a:lnTo>
                  <a:pt x="127" y="3"/>
                </a:lnTo>
                <a:lnTo>
                  <a:pt x="128" y="3"/>
                </a:lnTo>
                <a:lnTo>
                  <a:pt x="128" y="3"/>
                </a:lnTo>
                <a:lnTo>
                  <a:pt x="132" y="3"/>
                </a:lnTo>
                <a:lnTo>
                  <a:pt x="136" y="5"/>
                </a:lnTo>
                <a:lnTo>
                  <a:pt x="136" y="5"/>
                </a:lnTo>
                <a:lnTo>
                  <a:pt x="138" y="9"/>
                </a:lnTo>
                <a:lnTo>
                  <a:pt x="139" y="14"/>
                </a:lnTo>
                <a:lnTo>
                  <a:pt x="139" y="14"/>
                </a:lnTo>
                <a:lnTo>
                  <a:pt x="139" y="16"/>
                </a:lnTo>
                <a:lnTo>
                  <a:pt x="139" y="16"/>
                </a:lnTo>
                <a:lnTo>
                  <a:pt x="139" y="113"/>
                </a:lnTo>
                <a:lnTo>
                  <a:pt x="139" y="113"/>
                </a:lnTo>
                <a:lnTo>
                  <a:pt x="139" y="113"/>
                </a:lnTo>
                <a:lnTo>
                  <a:pt x="139" y="113"/>
                </a:lnTo>
                <a:lnTo>
                  <a:pt x="139" y="113"/>
                </a:lnTo>
                <a:lnTo>
                  <a:pt x="139" y="113"/>
                </a:lnTo>
                <a:lnTo>
                  <a:pt x="138" y="117"/>
                </a:lnTo>
                <a:lnTo>
                  <a:pt x="134" y="119"/>
                </a:lnTo>
                <a:lnTo>
                  <a:pt x="134" y="119"/>
                </a:lnTo>
                <a:lnTo>
                  <a:pt x="132" y="117"/>
                </a:lnTo>
                <a:lnTo>
                  <a:pt x="26" y="117"/>
                </a:lnTo>
                <a:lnTo>
                  <a:pt x="26" y="117"/>
                </a:lnTo>
                <a:lnTo>
                  <a:pt x="22" y="117"/>
                </a:lnTo>
                <a:lnTo>
                  <a:pt x="22" y="113"/>
                </a:lnTo>
                <a:lnTo>
                  <a:pt x="22" y="106"/>
                </a:lnTo>
                <a:lnTo>
                  <a:pt x="15" y="106"/>
                </a:lnTo>
                <a:lnTo>
                  <a:pt x="15" y="106"/>
                </a:lnTo>
                <a:lnTo>
                  <a:pt x="15" y="106"/>
                </a:lnTo>
                <a:lnTo>
                  <a:pt x="15" y="106"/>
                </a:lnTo>
                <a:lnTo>
                  <a:pt x="9" y="104"/>
                </a:lnTo>
                <a:lnTo>
                  <a:pt x="4" y="99"/>
                </a:lnTo>
                <a:lnTo>
                  <a:pt x="4" y="99"/>
                </a:lnTo>
                <a:lnTo>
                  <a:pt x="0" y="93"/>
                </a:lnTo>
                <a:lnTo>
                  <a:pt x="0" y="82"/>
                </a:lnTo>
                <a:lnTo>
                  <a:pt x="0" y="82"/>
                </a:lnTo>
                <a:lnTo>
                  <a:pt x="0" y="5"/>
                </a:lnTo>
                <a:lnTo>
                  <a:pt x="0" y="5"/>
                </a:lnTo>
                <a:lnTo>
                  <a:pt x="0" y="1"/>
                </a:lnTo>
                <a:lnTo>
                  <a:pt x="4" y="0"/>
                </a:lnTo>
                <a:lnTo>
                  <a:pt x="4" y="0"/>
                </a:lnTo>
                <a:close/>
                <a:moveTo>
                  <a:pt x="18" y="86"/>
                </a:moveTo>
                <a:lnTo>
                  <a:pt x="18" y="89"/>
                </a:lnTo>
                <a:lnTo>
                  <a:pt x="90" y="89"/>
                </a:lnTo>
                <a:lnTo>
                  <a:pt x="90" y="86"/>
                </a:lnTo>
                <a:lnTo>
                  <a:pt x="18" y="86"/>
                </a:lnTo>
                <a:lnTo>
                  <a:pt x="18" y="86"/>
                </a:lnTo>
                <a:close/>
                <a:moveTo>
                  <a:pt x="18" y="75"/>
                </a:moveTo>
                <a:lnTo>
                  <a:pt x="18" y="80"/>
                </a:lnTo>
                <a:lnTo>
                  <a:pt x="90" y="80"/>
                </a:lnTo>
                <a:lnTo>
                  <a:pt x="90" y="75"/>
                </a:lnTo>
                <a:lnTo>
                  <a:pt x="18" y="75"/>
                </a:lnTo>
                <a:lnTo>
                  <a:pt x="18" y="75"/>
                </a:lnTo>
                <a:close/>
                <a:moveTo>
                  <a:pt x="18" y="66"/>
                </a:moveTo>
                <a:lnTo>
                  <a:pt x="18" y="71"/>
                </a:lnTo>
                <a:lnTo>
                  <a:pt x="90" y="71"/>
                </a:lnTo>
                <a:lnTo>
                  <a:pt x="90" y="66"/>
                </a:lnTo>
                <a:lnTo>
                  <a:pt x="18" y="66"/>
                </a:lnTo>
                <a:lnTo>
                  <a:pt x="18" y="66"/>
                </a:lnTo>
                <a:close/>
                <a:moveTo>
                  <a:pt x="18" y="56"/>
                </a:moveTo>
                <a:lnTo>
                  <a:pt x="18" y="60"/>
                </a:lnTo>
                <a:lnTo>
                  <a:pt x="90" y="60"/>
                </a:lnTo>
                <a:lnTo>
                  <a:pt x="90" y="56"/>
                </a:lnTo>
                <a:lnTo>
                  <a:pt x="18" y="56"/>
                </a:lnTo>
                <a:lnTo>
                  <a:pt x="18" y="56"/>
                </a:lnTo>
                <a:close/>
                <a:moveTo>
                  <a:pt x="77" y="36"/>
                </a:moveTo>
                <a:lnTo>
                  <a:pt x="77" y="42"/>
                </a:lnTo>
                <a:lnTo>
                  <a:pt x="77" y="42"/>
                </a:lnTo>
                <a:lnTo>
                  <a:pt x="77" y="45"/>
                </a:lnTo>
                <a:lnTo>
                  <a:pt x="79" y="47"/>
                </a:lnTo>
                <a:lnTo>
                  <a:pt x="84" y="47"/>
                </a:lnTo>
                <a:lnTo>
                  <a:pt x="84" y="47"/>
                </a:lnTo>
                <a:lnTo>
                  <a:pt x="90" y="47"/>
                </a:lnTo>
                <a:lnTo>
                  <a:pt x="92" y="45"/>
                </a:lnTo>
                <a:lnTo>
                  <a:pt x="92" y="42"/>
                </a:lnTo>
                <a:lnTo>
                  <a:pt x="92" y="38"/>
                </a:lnTo>
                <a:lnTo>
                  <a:pt x="92" y="38"/>
                </a:lnTo>
                <a:lnTo>
                  <a:pt x="90" y="34"/>
                </a:lnTo>
                <a:lnTo>
                  <a:pt x="90" y="34"/>
                </a:lnTo>
                <a:lnTo>
                  <a:pt x="84" y="29"/>
                </a:lnTo>
                <a:lnTo>
                  <a:pt x="84" y="29"/>
                </a:lnTo>
                <a:lnTo>
                  <a:pt x="83" y="25"/>
                </a:lnTo>
                <a:lnTo>
                  <a:pt x="83" y="23"/>
                </a:lnTo>
                <a:lnTo>
                  <a:pt x="83" y="23"/>
                </a:lnTo>
                <a:lnTo>
                  <a:pt x="84" y="22"/>
                </a:lnTo>
                <a:lnTo>
                  <a:pt x="84" y="22"/>
                </a:lnTo>
                <a:lnTo>
                  <a:pt x="84" y="22"/>
                </a:lnTo>
                <a:lnTo>
                  <a:pt x="84" y="27"/>
                </a:lnTo>
                <a:lnTo>
                  <a:pt x="92" y="27"/>
                </a:lnTo>
                <a:lnTo>
                  <a:pt x="92" y="22"/>
                </a:lnTo>
                <a:lnTo>
                  <a:pt x="92" y="22"/>
                </a:lnTo>
                <a:lnTo>
                  <a:pt x="90" y="18"/>
                </a:lnTo>
                <a:lnTo>
                  <a:pt x="84" y="18"/>
                </a:lnTo>
                <a:lnTo>
                  <a:pt x="84" y="18"/>
                </a:lnTo>
                <a:lnTo>
                  <a:pt x="79" y="18"/>
                </a:lnTo>
                <a:lnTo>
                  <a:pt x="77" y="20"/>
                </a:lnTo>
                <a:lnTo>
                  <a:pt x="77" y="23"/>
                </a:lnTo>
                <a:lnTo>
                  <a:pt x="77" y="27"/>
                </a:lnTo>
                <a:lnTo>
                  <a:pt x="77" y="27"/>
                </a:lnTo>
                <a:lnTo>
                  <a:pt x="77" y="29"/>
                </a:lnTo>
                <a:lnTo>
                  <a:pt x="77" y="29"/>
                </a:lnTo>
                <a:lnTo>
                  <a:pt x="83" y="34"/>
                </a:lnTo>
                <a:lnTo>
                  <a:pt x="83" y="34"/>
                </a:lnTo>
                <a:lnTo>
                  <a:pt x="84" y="38"/>
                </a:lnTo>
                <a:lnTo>
                  <a:pt x="84" y="42"/>
                </a:lnTo>
                <a:lnTo>
                  <a:pt x="84" y="42"/>
                </a:lnTo>
                <a:lnTo>
                  <a:pt x="84" y="44"/>
                </a:lnTo>
                <a:lnTo>
                  <a:pt x="84" y="44"/>
                </a:lnTo>
                <a:lnTo>
                  <a:pt x="83" y="42"/>
                </a:lnTo>
                <a:lnTo>
                  <a:pt x="83" y="36"/>
                </a:lnTo>
                <a:lnTo>
                  <a:pt x="77" y="36"/>
                </a:lnTo>
                <a:lnTo>
                  <a:pt x="77" y="36"/>
                </a:lnTo>
                <a:close/>
                <a:moveTo>
                  <a:pt x="33" y="47"/>
                </a:moveTo>
                <a:lnTo>
                  <a:pt x="33" y="18"/>
                </a:lnTo>
                <a:lnTo>
                  <a:pt x="28" y="18"/>
                </a:lnTo>
                <a:lnTo>
                  <a:pt x="28" y="31"/>
                </a:lnTo>
                <a:lnTo>
                  <a:pt x="24" y="18"/>
                </a:lnTo>
                <a:lnTo>
                  <a:pt x="17" y="18"/>
                </a:lnTo>
                <a:lnTo>
                  <a:pt x="17" y="47"/>
                </a:lnTo>
                <a:lnTo>
                  <a:pt x="22" y="47"/>
                </a:lnTo>
                <a:lnTo>
                  <a:pt x="22" y="31"/>
                </a:lnTo>
                <a:lnTo>
                  <a:pt x="28" y="47"/>
                </a:lnTo>
                <a:lnTo>
                  <a:pt x="33" y="47"/>
                </a:lnTo>
                <a:lnTo>
                  <a:pt x="33" y="47"/>
                </a:lnTo>
                <a:close/>
                <a:moveTo>
                  <a:pt x="48" y="47"/>
                </a:moveTo>
                <a:lnTo>
                  <a:pt x="48" y="44"/>
                </a:lnTo>
                <a:lnTo>
                  <a:pt x="42" y="44"/>
                </a:lnTo>
                <a:lnTo>
                  <a:pt x="42" y="33"/>
                </a:lnTo>
                <a:lnTo>
                  <a:pt x="48" y="33"/>
                </a:lnTo>
                <a:lnTo>
                  <a:pt x="48" y="29"/>
                </a:lnTo>
                <a:lnTo>
                  <a:pt x="42" y="29"/>
                </a:lnTo>
                <a:lnTo>
                  <a:pt x="42" y="22"/>
                </a:lnTo>
                <a:lnTo>
                  <a:pt x="48" y="22"/>
                </a:lnTo>
                <a:lnTo>
                  <a:pt x="48" y="18"/>
                </a:lnTo>
                <a:lnTo>
                  <a:pt x="35" y="18"/>
                </a:lnTo>
                <a:lnTo>
                  <a:pt x="35" y="47"/>
                </a:lnTo>
                <a:lnTo>
                  <a:pt x="48" y="47"/>
                </a:lnTo>
                <a:lnTo>
                  <a:pt x="48" y="47"/>
                </a:lnTo>
                <a:close/>
                <a:moveTo>
                  <a:pt x="75" y="18"/>
                </a:moveTo>
                <a:lnTo>
                  <a:pt x="70" y="18"/>
                </a:lnTo>
                <a:lnTo>
                  <a:pt x="68" y="31"/>
                </a:lnTo>
                <a:lnTo>
                  <a:pt x="66" y="18"/>
                </a:lnTo>
                <a:lnTo>
                  <a:pt x="59" y="18"/>
                </a:lnTo>
                <a:lnTo>
                  <a:pt x="57" y="31"/>
                </a:lnTo>
                <a:lnTo>
                  <a:pt x="55" y="18"/>
                </a:lnTo>
                <a:lnTo>
                  <a:pt x="48" y="18"/>
                </a:lnTo>
                <a:lnTo>
                  <a:pt x="53" y="47"/>
                </a:lnTo>
                <a:lnTo>
                  <a:pt x="59" y="47"/>
                </a:lnTo>
                <a:lnTo>
                  <a:pt x="61" y="31"/>
                </a:lnTo>
                <a:lnTo>
                  <a:pt x="64" y="47"/>
                </a:lnTo>
                <a:lnTo>
                  <a:pt x="72" y="47"/>
                </a:lnTo>
                <a:lnTo>
                  <a:pt x="75" y="18"/>
                </a:lnTo>
                <a:lnTo>
                  <a:pt x="75" y="18"/>
                </a:lnTo>
                <a:close/>
                <a:moveTo>
                  <a:pt x="106" y="12"/>
                </a:moveTo>
                <a:lnTo>
                  <a:pt x="106" y="80"/>
                </a:lnTo>
                <a:lnTo>
                  <a:pt x="106" y="80"/>
                </a:lnTo>
                <a:lnTo>
                  <a:pt x="106" y="82"/>
                </a:lnTo>
                <a:lnTo>
                  <a:pt x="106" y="82"/>
                </a:lnTo>
                <a:lnTo>
                  <a:pt x="106" y="89"/>
                </a:lnTo>
                <a:lnTo>
                  <a:pt x="108" y="95"/>
                </a:lnTo>
                <a:lnTo>
                  <a:pt x="108" y="95"/>
                </a:lnTo>
                <a:lnTo>
                  <a:pt x="112" y="97"/>
                </a:lnTo>
                <a:lnTo>
                  <a:pt x="112" y="97"/>
                </a:lnTo>
                <a:lnTo>
                  <a:pt x="112" y="97"/>
                </a:lnTo>
                <a:lnTo>
                  <a:pt x="114" y="93"/>
                </a:lnTo>
                <a:lnTo>
                  <a:pt x="114" y="93"/>
                </a:lnTo>
                <a:lnTo>
                  <a:pt x="116" y="80"/>
                </a:lnTo>
                <a:lnTo>
                  <a:pt x="116" y="80"/>
                </a:lnTo>
                <a:lnTo>
                  <a:pt x="116" y="80"/>
                </a:lnTo>
                <a:lnTo>
                  <a:pt x="116" y="14"/>
                </a:lnTo>
                <a:lnTo>
                  <a:pt x="116" y="14"/>
                </a:lnTo>
                <a:lnTo>
                  <a:pt x="116" y="14"/>
                </a:lnTo>
                <a:lnTo>
                  <a:pt x="116" y="14"/>
                </a:lnTo>
                <a:lnTo>
                  <a:pt x="116" y="12"/>
                </a:lnTo>
                <a:lnTo>
                  <a:pt x="108" y="12"/>
                </a:lnTo>
                <a:lnTo>
                  <a:pt x="108" y="12"/>
                </a:lnTo>
                <a:lnTo>
                  <a:pt x="106" y="12"/>
                </a:lnTo>
                <a:lnTo>
                  <a:pt x="106" y="12"/>
                </a:lnTo>
                <a:close/>
                <a:moveTo>
                  <a:pt x="127" y="12"/>
                </a:moveTo>
                <a:lnTo>
                  <a:pt x="127" y="12"/>
                </a:lnTo>
                <a:lnTo>
                  <a:pt x="125" y="12"/>
                </a:lnTo>
                <a:lnTo>
                  <a:pt x="125" y="12"/>
                </a:lnTo>
                <a:lnTo>
                  <a:pt x="125" y="12"/>
                </a:lnTo>
                <a:lnTo>
                  <a:pt x="125" y="12"/>
                </a:lnTo>
                <a:lnTo>
                  <a:pt x="125" y="14"/>
                </a:lnTo>
                <a:lnTo>
                  <a:pt x="125" y="14"/>
                </a:lnTo>
                <a:lnTo>
                  <a:pt x="125" y="14"/>
                </a:lnTo>
                <a:lnTo>
                  <a:pt x="125" y="80"/>
                </a:lnTo>
                <a:lnTo>
                  <a:pt x="125" y="80"/>
                </a:lnTo>
                <a:lnTo>
                  <a:pt x="125" y="80"/>
                </a:lnTo>
                <a:lnTo>
                  <a:pt x="123" y="89"/>
                </a:lnTo>
                <a:lnTo>
                  <a:pt x="123" y="97"/>
                </a:lnTo>
                <a:lnTo>
                  <a:pt x="123" y="97"/>
                </a:lnTo>
                <a:lnTo>
                  <a:pt x="119" y="102"/>
                </a:lnTo>
                <a:lnTo>
                  <a:pt x="114" y="106"/>
                </a:lnTo>
                <a:lnTo>
                  <a:pt x="114" y="106"/>
                </a:lnTo>
                <a:lnTo>
                  <a:pt x="114" y="106"/>
                </a:lnTo>
                <a:lnTo>
                  <a:pt x="114" y="106"/>
                </a:lnTo>
                <a:lnTo>
                  <a:pt x="31" y="106"/>
                </a:lnTo>
                <a:lnTo>
                  <a:pt x="31" y="108"/>
                </a:lnTo>
                <a:lnTo>
                  <a:pt x="130" y="108"/>
                </a:lnTo>
                <a:lnTo>
                  <a:pt x="130" y="16"/>
                </a:lnTo>
                <a:lnTo>
                  <a:pt x="130" y="16"/>
                </a:lnTo>
                <a:lnTo>
                  <a:pt x="130" y="14"/>
                </a:lnTo>
                <a:lnTo>
                  <a:pt x="130" y="14"/>
                </a:lnTo>
                <a:lnTo>
                  <a:pt x="130" y="14"/>
                </a:lnTo>
                <a:lnTo>
                  <a:pt x="128" y="12"/>
                </a:lnTo>
                <a:lnTo>
                  <a:pt x="128" y="12"/>
                </a:lnTo>
                <a:lnTo>
                  <a:pt x="127" y="12"/>
                </a:lnTo>
                <a:lnTo>
                  <a:pt x="127" y="12"/>
                </a:lnTo>
                <a:lnTo>
                  <a:pt x="127" y="12"/>
                </a:lnTo>
                <a:lnTo>
                  <a:pt x="127" y="12"/>
                </a:lnTo>
                <a:lnTo>
                  <a:pt x="127" y="12"/>
                </a:lnTo>
                <a:close/>
                <a:moveTo>
                  <a:pt x="97" y="9"/>
                </a:moveTo>
                <a:lnTo>
                  <a:pt x="9" y="9"/>
                </a:lnTo>
                <a:lnTo>
                  <a:pt x="9" y="82"/>
                </a:lnTo>
                <a:lnTo>
                  <a:pt x="9" y="82"/>
                </a:lnTo>
                <a:lnTo>
                  <a:pt x="9" y="82"/>
                </a:lnTo>
                <a:lnTo>
                  <a:pt x="9" y="82"/>
                </a:lnTo>
                <a:lnTo>
                  <a:pt x="9" y="82"/>
                </a:lnTo>
                <a:lnTo>
                  <a:pt x="9" y="89"/>
                </a:lnTo>
                <a:lnTo>
                  <a:pt x="11" y="93"/>
                </a:lnTo>
                <a:lnTo>
                  <a:pt x="11" y="93"/>
                </a:lnTo>
                <a:lnTo>
                  <a:pt x="17" y="97"/>
                </a:lnTo>
                <a:lnTo>
                  <a:pt x="99" y="97"/>
                </a:lnTo>
                <a:lnTo>
                  <a:pt x="99" y="97"/>
                </a:lnTo>
                <a:lnTo>
                  <a:pt x="97" y="89"/>
                </a:lnTo>
                <a:lnTo>
                  <a:pt x="97" y="80"/>
                </a:lnTo>
                <a:lnTo>
                  <a:pt x="97" y="80"/>
                </a:lnTo>
                <a:lnTo>
                  <a:pt x="97"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椭圆 6">
            <a:extLst>
              <a:ext uri="{FF2B5EF4-FFF2-40B4-BE49-F238E27FC236}">
                <a16:creationId xmlns:a16="http://schemas.microsoft.com/office/drawing/2014/main" id="{1D57A490-634D-40A0-98C8-72E5FBC9E7B8}"/>
              </a:ext>
            </a:extLst>
          </p:cNvPr>
          <p:cNvSpPr/>
          <p:nvPr/>
        </p:nvSpPr>
        <p:spPr>
          <a:xfrm rot="10800000" flipH="1" flipV="1">
            <a:off x="8920061" y="5516168"/>
            <a:ext cx="847553" cy="868132"/>
          </a:xfrm>
          <a:prstGeom prst="ellipse">
            <a:avLst/>
          </a:prstGeom>
          <a:solidFill>
            <a:srgbClr val="002060"/>
          </a:solidFill>
          <a:ln>
            <a:noFill/>
          </a:ln>
          <a:effectLst>
            <a:outerShdw blurRad="76200" dist="76200" dir="2700000" algn="tl" rotWithShape="0">
              <a:prstClr val="black">
                <a:alpha val="2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2100" b="0" i="0" u="none" strike="noStrike" kern="1200" cap="none" spc="0" normalizeH="0" baseline="0" noProof="0">
              <a:ln>
                <a:noFill/>
              </a:ln>
              <a:solidFill>
                <a:prstClr val="white">
                  <a:lumMod val="95000"/>
                </a:prstClr>
              </a:solidFill>
              <a:effectLst/>
              <a:uLnTx/>
              <a:uFillTx/>
              <a:latin typeface="Arial"/>
              <a:ea typeface="微软雅黑"/>
              <a:cs typeface="+mn-ea"/>
            </a:endParaRPr>
          </a:p>
        </p:txBody>
      </p:sp>
      <p:sp>
        <p:nvSpPr>
          <p:cNvPr id="8" name="Freeform 440">
            <a:extLst>
              <a:ext uri="{FF2B5EF4-FFF2-40B4-BE49-F238E27FC236}">
                <a16:creationId xmlns:a16="http://schemas.microsoft.com/office/drawing/2014/main" id="{D74B2AD3-D35A-4AB7-BA68-6218CF0B6380}"/>
              </a:ext>
            </a:extLst>
          </p:cNvPr>
          <p:cNvSpPr>
            <a:spLocks noEditPoints="1"/>
          </p:cNvSpPr>
          <p:nvPr/>
        </p:nvSpPr>
        <p:spPr bwMode="auto">
          <a:xfrm>
            <a:off x="9165188" y="5794558"/>
            <a:ext cx="395357" cy="297130"/>
          </a:xfrm>
          <a:custGeom>
            <a:avLst/>
            <a:gdLst>
              <a:gd name="T0" fmla="*/ 35 w 154"/>
              <a:gd name="T1" fmla="*/ 97 h 108"/>
              <a:gd name="T2" fmla="*/ 35 w 154"/>
              <a:gd name="T3" fmla="*/ 5 h 108"/>
              <a:gd name="T4" fmla="*/ 7 w 154"/>
              <a:gd name="T5" fmla="*/ 5 h 108"/>
              <a:gd name="T6" fmla="*/ 7 w 154"/>
              <a:gd name="T7" fmla="*/ 97 h 108"/>
              <a:gd name="T8" fmla="*/ 0 w 154"/>
              <a:gd name="T9" fmla="*/ 97 h 108"/>
              <a:gd name="T10" fmla="*/ 0 w 154"/>
              <a:gd name="T11" fmla="*/ 108 h 108"/>
              <a:gd name="T12" fmla="*/ 154 w 154"/>
              <a:gd name="T13" fmla="*/ 108 h 108"/>
              <a:gd name="T14" fmla="*/ 154 w 154"/>
              <a:gd name="T15" fmla="*/ 97 h 108"/>
              <a:gd name="T16" fmla="*/ 149 w 154"/>
              <a:gd name="T17" fmla="*/ 97 h 108"/>
              <a:gd name="T18" fmla="*/ 149 w 154"/>
              <a:gd name="T19" fmla="*/ 44 h 108"/>
              <a:gd name="T20" fmla="*/ 121 w 154"/>
              <a:gd name="T21" fmla="*/ 44 h 108"/>
              <a:gd name="T22" fmla="*/ 121 w 154"/>
              <a:gd name="T23" fmla="*/ 97 h 108"/>
              <a:gd name="T24" fmla="*/ 110 w 154"/>
              <a:gd name="T25" fmla="*/ 97 h 108"/>
              <a:gd name="T26" fmla="*/ 110 w 154"/>
              <a:gd name="T27" fmla="*/ 64 h 108"/>
              <a:gd name="T28" fmla="*/ 83 w 154"/>
              <a:gd name="T29" fmla="*/ 64 h 108"/>
              <a:gd name="T30" fmla="*/ 83 w 154"/>
              <a:gd name="T31" fmla="*/ 97 h 108"/>
              <a:gd name="T32" fmla="*/ 73 w 154"/>
              <a:gd name="T33" fmla="*/ 97 h 108"/>
              <a:gd name="T34" fmla="*/ 73 w 154"/>
              <a:gd name="T35" fmla="*/ 29 h 108"/>
              <a:gd name="T36" fmla="*/ 46 w 154"/>
              <a:gd name="T37" fmla="*/ 29 h 108"/>
              <a:gd name="T38" fmla="*/ 46 w 154"/>
              <a:gd name="T39" fmla="*/ 97 h 108"/>
              <a:gd name="T40" fmla="*/ 35 w 154"/>
              <a:gd name="T41" fmla="*/ 97 h 108"/>
              <a:gd name="T42" fmla="*/ 35 w 154"/>
              <a:gd name="T43" fmla="*/ 97 h 108"/>
              <a:gd name="T44" fmla="*/ 83 w 154"/>
              <a:gd name="T45" fmla="*/ 25 h 108"/>
              <a:gd name="T46" fmla="*/ 83 w 154"/>
              <a:gd name="T47" fmla="*/ 9 h 108"/>
              <a:gd name="T48" fmla="*/ 112 w 154"/>
              <a:gd name="T49" fmla="*/ 9 h 108"/>
              <a:gd name="T50" fmla="*/ 112 w 154"/>
              <a:gd name="T51" fmla="*/ 0 h 108"/>
              <a:gd name="T52" fmla="*/ 139 w 154"/>
              <a:gd name="T53" fmla="*/ 16 h 108"/>
              <a:gd name="T54" fmla="*/ 112 w 154"/>
              <a:gd name="T55" fmla="*/ 35 h 108"/>
              <a:gd name="T56" fmla="*/ 112 w 154"/>
              <a:gd name="T57" fmla="*/ 25 h 108"/>
              <a:gd name="T58" fmla="*/ 83 w 154"/>
              <a:gd name="T5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08">
                <a:moveTo>
                  <a:pt x="35" y="97"/>
                </a:moveTo>
                <a:lnTo>
                  <a:pt x="35" y="5"/>
                </a:lnTo>
                <a:lnTo>
                  <a:pt x="7" y="5"/>
                </a:lnTo>
                <a:lnTo>
                  <a:pt x="7" y="97"/>
                </a:lnTo>
                <a:lnTo>
                  <a:pt x="0" y="97"/>
                </a:lnTo>
                <a:lnTo>
                  <a:pt x="0" y="108"/>
                </a:lnTo>
                <a:lnTo>
                  <a:pt x="154" y="108"/>
                </a:lnTo>
                <a:lnTo>
                  <a:pt x="154" y="97"/>
                </a:lnTo>
                <a:lnTo>
                  <a:pt x="149" y="97"/>
                </a:lnTo>
                <a:lnTo>
                  <a:pt x="149" y="44"/>
                </a:lnTo>
                <a:lnTo>
                  <a:pt x="121" y="44"/>
                </a:lnTo>
                <a:lnTo>
                  <a:pt x="121" y="97"/>
                </a:lnTo>
                <a:lnTo>
                  <a:pt x="110" y="97"/>
                </a:lnTo>
                <a:lnTo>
                  <a:pt x="110" y="64"/>
                </a:lnTo>
                <a:lnTo>
                  <a:pt x="83" y="64"/>
                </a:lnTo>
                <a:lnTo>
                  <a:pt x="83" y="97"/>
                </a:lnTo>
                <a:lnTo>
                  <a:pt x="73" y="97"/>
                </a:lnTo>
                <a:lnTo>
                  <a:pt x="73" y="29"/>
                </a:lnTo>
                <a:lnTo>
                  <a:pt x="46" y="29"/>
                </a:lnTo>
                <a:lnTo>
                  <a:pt x="46" y="97"/>
                </a:lnTo>
                <a:lnTo>
                  <a:pt x="35" y="97"/>
                </a:lnTo>
                <a:lnTo>
                  <a:pt x="35" y="97"/>
                </a:lnTo>
                <a:close/>
                <a:moveTo>
                  <a:pt x="83" y="25"/>
                </a:moveTo>
                <a:lnTo>
                  <a:pt x="83" y="9"/>
                </a:lnTo>
                <a:lnTo>
                  <a:pt x="112" y="9"/>
                </a:lnTo>
                <a:lnTo>
                  <a:pt x="112" y="0"/>
                </a:lnTo>
                <a:lnTo>
                  <a:pt x="139" y="16"/>
                </a:lnTo>
                <a:lnTo>
                  <a:pt x="112" y="35"/>
                </a:lnTo>
                <a:lnTo>
                  <a:pt x="112" y="25"/>
                </a:lnTo>
                <a:lnTo>
                  <a:pt x="83"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椭圆 8">
            <a:extLst>
              <a:ext uri="{FF2B5EF4-FFF2-40B4-BE49-F238E27FC236}">
                <a16:creationId xmlns:a16="http://schemas.microsoft.com/office/drawing/2014/main" id="{9B2F6967-0567-4BBE-BCE7-6101EC2EBEBE}"/>
              </a:ext>
            </a:extLst>
          </p:cNvPr>
          <p:cNvSpPr/>
          <p:nvPr/>
        </p:nvSpPr>
        <p:spPr>
          <a:xfrm rot="10800000" flipH="1" flipV="1">
            <a:off x="7572936" y="5496148"/>
            <a:ext cx="847553" cy="868132"/>
          </a:xfrm>
          <a:prstGeom prst="ellipse">
            <a:avLst/>
          </a:prstGeom>
          <a:solidFill>
            <a:srgbClr val="002060"/>
          </a:solidFill>
          <a:ln>
            <a:noFill/>
          </a:ln>
          <a:effectLst>
            <a:outerShdw blurRad="76200" dist="76200" dir="2700000" algn="tl" rotWithShape="0">
              <a:prstClr val="black">
                <a:alpha val="20000"/>
              </a:prstClr>
            </a:outerShdw>
          </a:effectLst>
        </p:spPr>
        <p:txBody>
          <a:bodyPr lIns="107527" tIns="53764" rIns="107527" bIns="5376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2100" b="0" i="0" u="none" strike="noStrike" kern="1200" cap="none" spc="0" normalizeH="0" baseline="0" noProof="0">
              <a:ln>
                <a:noFill/>
              </a:ln>
              <a:solidFill>
                <a:prstClr val="white">
                  <a:lumMod val="95000"/>
                </a:prstClr>
              </a:solidFill>
              <a:effectLst/>
              <a:uLnTx/>
              <a:uFillTx/>
              <a:latin typeface="Arial"/>
              <a:ea typeface="微软雅黑"/>
              <a:cs typeface="+mn-ea"/>
            </a:endParaRPr>
          </a:p>
        </p:txBody>
      </p:sp>
      <p:sp>
        <p:nvSpPr>
          <p:cNvPr id="10" name="Freeform 455">
            <a:extLst>
              <a:ext uri="{FF2B5EF4-FFF2-40B4-BE49-F238E27FC236}">
                <a16:creationId xmlns:a16="http://schemas.microsoft.com/office/drawing/2014/main" id="{7A37088F-41E1-4E36-A5AC-AFADBC060EC0}"/>
              </a:ext>
            </a:extLst>
          </p:cNvPr>
          <p:cNvSpPr>
            <a:spLocks noEditPoints="1"/>
          </p:cNvSpPr>
          <p:nvPr/>
        </p:nvSpPr>
        <p:spPr bwMode="auto">
          <a:xfrm>
            <a:off x="7843757" y="5762054"/>
            <a:ext cx="282397" cy="338399"/>
          </a:xfrm>
          <a:custGeom>
            <a:avLst/>
            <a:gdLst>
              <a:gd name="T0" fmla="*/ 33 w 110"/>
              <a:gd name="T1" fmla="*/ 9 h 123"/>
              <a:gd name="T2" fmla="*/ 32 w 110"/>
              <a:gd name="T3" fmla="*/ 20 h 123"/>
              <a:gd name="T4" fmla="*/ 33 w 110"/>
              <a:gd name="T5" fmla="*/ 29 h 123"/>
              <a:gd name="T6" fmla="*/ 32 w 110"/>
              <a:gd name="T7" fmla="*/ 39 h 123"/>
              <a:gd name="T8" fmla="*/ 28 w 110"/>
              <a:gd name="T9" fmla="*/ 39 h 123"/>
              <a:gd name="T10" fmla="*/ 22 w 110"/>
              <a:gd name="T11" fmla="*/ 29 h 123"/>
              <a:gd name="T12" fmla="*/ 21 w 110"/>
              <a:gd name="T13" fmla="*/ 20 h 123"/>
              <a:gd name="T14" fmla="*/ 28 w 110"/>
              <a:gd name="T15" fmla="*/ 2 h 123"/>
              <a:gd name="T16" fmla="*/ 32 w 110"/>
              <a:gd name="T17" fmla="*/ 0 h 123"/>
              <a:gd name="T18" fmla="*/ 103 w 110"/>
              <a:gd name="T19" fmla="*/ 9 h 123"/>
              <a:gd name="T20" fmla="*/ 8 w 110"/>
              <a:gd name="T21" fmla="*/ 110 h 123"/>
              <a:gd name="T22" fmla="*/ 94 w 110"/>
              <a:gd name="T23" fmla="*/ 108 h 123"/>
              <a:gd name="T24" fmla="*/ 8 w 110"/>
              <a:gd name="T25" fmla="*/ 105 h 123"/>
              <a:gd name="T26" fmla="*/ 94 w 110"/>
              <a:gd name="T27" fmla="*/ 103 h 123"/>
              <a:gd name="T28" fmla="*/ 8 w 110"/>
              <a:gd name="T29" fmla="*/ 99 h 123"/>
              <a:gd name="T30" fmla="*/ 94 w 110"/>
              <a:gd name="T31" fmla="*/ 97 h 123"/>
              <a:gd name="T32" fmla="*/ 99 w 110"/>
              <a:gd name="T33" fmla="*/ 85 h 123"/>
              <a:gd name="T34" fmla="*/ 103 w 110"/>
              <a:gd name="T35" fmla="*/ 86 h 123"/>
              <a:gd name="T36" fmla="*/ 109 w 110"/>
              <a:gd name="T37" fmla="*/ 96 h 123"/>
              <a:gd name="T38" fmla="*/ 110 w 110"/>
              <a:gd name="T39" fmla="*/ 105 h 123"/>
              <a:gd name="T40" fmla="*/ 103 w 110"/>
              <a:gd name="T41" fmla="*/ 121 h 123"/>
              <a:gd name="T42" fmla="*/ 99 w 110"/>
              <a:gd name="T43" fmla="*/ 123 h 123"/>
              <a:gd name="T44" fmla="*/ 98 w 110"/>
              <a:gd name="T45" fmla="*/ 112 h 123"/>
              <a:gd name="T46" fmla="*/ 99 w 110"/>
              <a:gd name="T47" fmla="*/ 105 h 123"/>
              <a:gd name="T48" fmla="*/ 99 w 110"/>
              <a:gd name="T49" fmla="*/ 99 h 123"/>
              <a:gd name="T50" fmla="*/ 0 w 110"/>
              <a:gd name="T51" fmla="*/ 94 h 123"/>
              <a:gd name="T52" fmla="*/ 19 w 110"/>
              <a:gd name="T53" fmla="*/ 68 h 123"/>
              <a:gd name="T54" fmla="*/ 79 w 110"/>
              <a:gd name="T55" fmla="*/ 66 h 123"/>
              <a:gd name="T56" fmla="*/ 19 w 110"/>
              <a:gd name="T57" fmla="*/ 63 h 123"/>
              <a:gd name="T58" fmla="*/ 79 w 110"/>
              <a:gd name="T59" fmla="*/ 61 h 123"/>
              <a:gd name="T60" fmla="*/ 19 w 110"/>
              <a:gd name="T61" fmla="*/ 57 h 123"/>
              <a:gd name="T62" fmla="*/ 79 w 110"/>
              <a:gd name="T63" fmla="*/ 55 h 123"/>
              <a:gd name="T64" fmla="*/ 85 w 110"/>
              <a:gd name="T65" fmla="*/ 42 h 123"/>
              <a:gd name="T66" fmla="*/ 88 w 110"/>
              <a:gd name="T67" fmla="*/ 44 h 123"/>
              <a:gd name="T68" fmla="*/ 94 w 110"/>
              <a:gd name="T69" fmla="*/ 53 h 123"/>
              <a:gd name="T70" fmla="*/ 96 w 110"/>
              <a:gd name="T71" fmla="*/ 63 h 123"/>
              <a:gd name="T72" fmla="*/ 88 w 110"/>
              <a:gd name="T73" fmla="*/ 79 h 123"/>
              <a:gd name="T74" fmla="*/ 85 w 110"/>
              <a:gd name="T75" fmla="*/ 81 h 123"/>
              <a:gd name="T76" fmla="*/ 81 w 110"/>
              <a:gd name="T77" fmla="*/ 72 h 123"/>
              <a:gd name="T78" fmla="*/ 85 w 110"/>
              <a:gd name="T79" fmla="*/ 63 h 123"/>
              <a:gd name="T80" fmla="*/ 85 w 110"/>
              <a:gd name="T81" fmla="*/ 57 h 123"/>
              <a:gd name="T82" fmla="*/ 11 w 110"/>
              <a:gd name="T83" fmla="*/ 52 h 123"/>
              <a:gd name="T84" fmla="*/ 98 w 110"/>
              <a:gd name="T85" fmla="*/ 26 h 123"/>
              <a:gd name="T86" fmla="*/ 37 w 110"/>
              <a:gd name="T87" fmla="*/ 24 h 123"/>
              <a:gd name="T88" fmla="*/ 98 w 110"/>
              <a:gd name="T89" fmla="*/ 22 h 123"/>
              <a:gd name="T90" fmla="*/ 37 w 110"/>
              <a:gd name="T91" fmla="*/ 18 h 123"/>
              <a:gd name="T92" fmla="*/ 98 w 110"/>
              <a:gd name="T93"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123">
                <a:moveTo>
                  <a:pt x="103" y="9"/>
                </a:moveTo>
                <a:lnTo>
                  <a:pt x="33" y="9"/>
                </a:lnTo>
                <a:lnTo>
                  <a:pt x="33" y="9"/>
                </a:lnTo>
                <a:lnTo>
                  <a:pt x="32" y="15"/>
                </a:lnTo>
                <a:lnTo>
                  <a:pt x="32" y="20"/>
                </a:lnTo>
                <a:lnTo>
                  <a:pt x="32" y="20"/>
                </a:lnTo>
                <a:lnTo>
                  <a:pt x="32" y="20"/>
                </a:lnTo>
                <a:lnTo>
                  <a:pt x="32" y="24"/>
                </a:lnTo>
                <a:lnTo>
                  <a:pt x="33" y="29"/>
                </a:lnTo>
                <a:lnTo>
                  <a:pt x="105" y="29"/>
                </a:lnTo>
                <a:lnTo>
                  <a:pt x="105" y="39"/>
                </a:lnTo>
                <a:lnTo>
                  <a:pt x="32" y="39"/>
                </a:lnTo>
                <a:lnTo>
                  <a:pt x="30" y="39"/>
                </a:lnTo>
                <a:lnTo>
                  <a:pt x="28" y="39"/>
                </a:lnTo>
                <a:lnTo>
                  <a:pt x="28" y="39"/>
                </a:lnTo>
                <a:lnTo>
                  <a:pt x="28" y="37"/>
                </a:lnTo>
                <a:lnTo>
                  <a:pt x="28" y="37"/>
                </a:lnTo>
                <a:lnTo>
                  <a:pt x="22" y="29"/>
                </a:lnTo>
                <a:lnTo>
                  <a:pt x="21" y="20"/>
                </a:lnTo>
                <a:lnTo>
                  <a:pt x="21" y="20"/>
                </a:lnTo>
                <a:lnTo>
                  <a:pt x="21" y="20"/>
                </a:lnTo>
                <a:lnTo>
                  <a:pt x="22" y="11"/>
                </a:lnTo>
                <a:lnTo>
                  <a:pt x="28" y="2"/>
                </a:lnTo>
                <a:lnTo>
                  <a:pt x="28" y="2"/>
                </a:lnTo>
                <a:lnTo>
                  <a:pt x="28" y="2"/>
                </a:lnTo>
                <a:lnTo>
                  <a:pt x="30" y="0"/>
                </a:lnTo>
                <a:lnTo>
                  <a:pt x="32" y="0"/>
                </a:lnTo>
                <a:lnTo>
                  <a:pt x="103" y="0"/>
                </a:lnTo>
                <a:lnTo>
                  <a:pt x="103" y="9"/>
                </a:lnTo>
                <a:lnTo>
                  <a:pt x="103" y="9"/>
                </a:lnTo>
                <a:close/>
                <a:moveTo>
                  <a:pt x="94" y="108"/>
                </a:moveTo>
                <a:lnTo>
                  <a:pt x="8" y="108"/>
                </a:lnTo>
                <a:lnTo>
                  <a:pt x="8" y="110"/>
                </a:lnTo>
                <a:lnTo>
                  <a:pt x="94" y="110"/>
                </a:lnTo>
                <a:lnTo>
                  <a:pt x="94" y="108"/>
                </a:lnTo>
                <a:lnTo>
                  <a:pt x="94" y="108"/>
                </a:lnTo>
                <a:close/>
                <a:moveTo>
                  <a:pt x="94" y="103"/>
                </a:moveTo>
                <a:lnTo>
                  <a:pt x="8" y="103"/>
                </a:lnTo>
                <a:lnTo>
                  <a:pt x="8" y="105"/>
                </a:lnTo>
                <a:lnTo>
                  <a:pt x="94" y="105"/>
                </a:lnTo>
                <a:lnTo>
                  <a:pt x="94" y="103"/>
                </a:lnTo>
                <a:lnTo>
                  <a:pt x="94" y="103"/>
                </a:lnTo>
                <a:close/>
                <a:moveTo>
                  <a:pt x="94" y="97"/>
                </a:moveTo>
                <a:lnTo>
                  <a:pt x="8" y="97"/>
                </a:lnTo>
                <a:lnTo>
                  <a:pt x="8" y="99"/>
                </a:lnTo>
                <a:lnTo>
                  <a:pt x="94" y="99"/>
                </a:lnTo>
                <a:lnTo>
                  <a:pt x="94" y="97"/>
                </a:lnTo>
                <a:lnTo>
                  <a:pt x="94" y="97"/>
                </a:lnTo>
                <a:close/>
                <a:moveTo>
                  <a:pt x="0" y="94"/>
                </a:moveTo>
                <a:lnTo>
                  <a:pt x="0" y="85"/>
                </a:lnTo>
                <a:lnTo>
                  <a:pt x="99" y="85"/>
                </a:lnTo>
                <a:lnTo>
                  <a:pt x="101" y="85"/>
                </a:lnTo>
                <a:lnTo>
                  <a:pt x="103" y="86"/>
                </a:lnTo>
                <a:lnTo>
                  <a:pt x="103" y="86"/>
                </a:lnTo>
                <a:lnTo>
                  <a:pt x="103" y="86"/>
                </a:lnTo>
                <a:lnTo>
                  <a:pt x="103" y="86"/>
                </a:lnTo>
                <a:lnTo>
                  <a:pt x="109" y="96"/>
                </a:lnTo>
                <a:lnTo>
                  <a:pt x="110" y="105"/>
                </a:lnTo>
                <a:lnTo>
                  <a:pt x="110" y="105"/>
                </a:lnTo>
                <a:lnTo>
                  <a:pt x="110" y="105"/>
                </a:lnTo>
                <a:lnTo>
                  <a:pt x="109" y="114"/>
                </a:lnTo>
                <a:lnTo>
                  <a:pt x="103" y="121"/>
                </a:lnTo>
                <a:lnTo>
                  <a:pt x="103" y="121"/>
                </a:lnTo>
                <a:lnTo>
                  <a:pt x="103" y="121"/>
                </a:lnTo>
                <a:lnTo>
                  <a:pt x="101" y="123"/>
                </a:lnTo>
                <a:lnTo>
                  <a:pt x="99" y="123"/>
                </a:lnTo>
                <a:lnTo>
                  <a:pt x="0" y="123"/>
                </a:lnTo>
                <a:lnTo>
                  <a:pt x="0" y="112"/>
                </a:lnTo>
                <a:lnTo>
                  <a:pt x="98" y="112"/>
                </a:lnTo>
                <a:lnTo>
                  <a:pt x="98" y="112"/>
                </a:lnTo>
                <a:lnTo>
                  <a:pt x="99" y="108"/>
                </a:lnTo>
                <a:lnTo>
                  <a:pt x="99" y="105"/>
                </a:lnTo>
                <a:lnTo>
                  <a:pt x="99" y="105"/>
                </a:lnTo>
                <a:lnTo>
                  <a:pt x="99" y="105"/>
                </a:lnTo>
                <a:lnTo>
                  <a:pt x="99" y="99"/>
                </a:lnTo>
                <a:lnTo>
                  <a:pt x="98" y="94"/>
                </a:lnTo>
                <a:lnTo>
                  <a:pt x="0" y="94"/>
                </a:lnTo>
                <a:lnTo>
                  <a:pt x="0" y="94"/>
                </a:lnTo>
                <a:close/>
                <a:moveTo>
                  <a:pt x="79" y="66"/>
                </a:moveTo>
                <a:lnTo>
                  <a:pt x="19" y="66"/>
                </a:lnTo>
                <a:lnTo>
                  <a:pt x="19" y="68"/>
                </a:lnTo>
                <a:lnTo>
                  <a:pt x="79" y="68"/>
                </a:lnTo>
                <a:lnTo>
                  <a:pt x="79" y="66"/>
                </a:lnTo>
                <a:lnTo>
                  <a:pt x="79" y="66"/>
                </a:lnTo>
                <a:close/>
                <a:moveTo>
                  <a:pt x="79" y="61"/>
                </a:moveTo>
                <a:lnTo>
                  <a:pt x="19" y="61"/>
                </a:lnTo>
                <a:lnTo>
                  <a:pt x="19" y="63"/>
                </a:lnTo>
                <a:lnTo>
                  <a:pt x="79" y="63"/>
                </a:lnTo>
                <a:lnTo>
                  <a:pt x="79" y="61"/>
                </a:lnTo>
                <a:lnTo>
                  <a:pt x="79" y="61"/>
                </a:lnTo>
                <a:close/>
                <a:moveTo>
                  <a:pt x="79" y="55"/>
                </a:moveTo>
                <a:lnTo>
                  <a:pt x="19" y="55"/>
                </a:lnTo>
                <a:lnTo>
                  <a:pt x="19" y="57"/>
                </a:lnTo>
                <a:lnTo>
                  <a:pt x="79" y="57"/>
                </a:lnTo>
                <a:lnTo>
                  <a:pt x="79" y="55"/>
                </a:lnTo>
                <a:lnTo>
                  <a:pt x="79" y="55"/>
                </a:lnTo>
                <a:close/>
                <a:moveTo>
                  <a:pt x="11" y="52"/>
                </a:moveTo>
                <a:lnTo>
                  <a:pt x="11" y="42"/>
                </a:lnTo>
                <a:lnTo>
                  <a:pt x="85" y="42"/>
                </a:lnTo>
                <a:lnTo>
                  <a:pt x="87" y="42"/>
                </a:lnTo>
                <a:lnTo>
                  <a:pt x="88" y="44"/>
                </a:lnTo>
                <a:lnTo>
                  <a:pt x="88" y="44"/>
                </a:lnTo>
                <a:lnTo>
                  <a:pt x="88" y="44"/>
                </a:lnTo>
                <a:lnTo>
                  <a:pt x="88" y="44"/>
                </a:lnTo>
                <a:lnTo>
                  <a:pt x="94" y="53"/>
                </a:lnTo>
                <a:lnTo>
                  <a:pt x="96" y="63"/>
                </a:lnTo>
                <a:lnTo>
                  <a:pt x="96" y="63"/>
                </a:lnTo>
                <a:lnTo>
                  <a:pt x="96" y="63"/>
                </a:lnTo>
                <a:lnTo>
                  <a:pt x="94" y="72"/>
                </a:lnTo>
                <a:lnTo>
                  <a:pt x="88" y="79"/>
                </a:lnTo>
                <a:lnTo>
                  <a:pt x="88" y="79"/>
                </a:lnTo>
                <a:lnTo>
                  <a:pt x="87" y="79"/>
                </a:lnTo>
                <a:lnTo>
                  <a:pt x="87" y="81"/>
                </a:lnTo>
                <a:lnTo>
                  <a:pt x="85" y="81"/>
                </a:lnTo>
                <a:lnTo>
                  <a:pt x="11" y="81"/>
                </a:lnTo>
                <a:lnTo>
                  <a:pt x="11" y="72"/>
                </a:lnTo>
                <a:lnTo>
                  <a:pt x="81" y="72"/>
                </a:lnTo>
                <a:lnTo>
                  <a:pt x="81" y="72"/>
                </a:lnTo>
                <a:lnTo>
                  <a:pt x="85" y="66"/>
                </a:lnTo>
                <a:lnTo>
                  <a:pt x="85" y="63"/>
                </a:lnTo>
                <a:lnTo>
                  <a:pt x="85" y="63"/>
                </a:lnTo>
                <a:lnTo>
                  <a:pt x="85" y="63"/>
                </a:lnTo>
                <a:lnTo>
                  <a:pt x="85" y="57"/>
                </a:lnTo>
                <a:lnTo>
                  <a:pt x="81" y="52"/>
                </a:lnTo>
                <a:lnTo>
                  <a:pt x="11" y="52"/>
                </a:lnTo>
                <a:lnTo>
                  <a:pt x="11" y="52"/>
                </a:lnTo>
                <a:close/>
                <a:moveTo>
                  <a:pt x="37" y="24"/>
                </a:moveTo>
                <a:lnTo>
                  <a:pt x="37" y="26"/>
                </a:lnTo>
                <a:lnTo>
                  <a:pt x="98" y="26"/>
                </a:lnTo>
                <a:lnTo>
                  <a:pt x="98" y="24"/>
                </a:lnTo>
                <a:lnTo>
                  <a:pt x="37" y="24"/>
                </a:lnTo>
                <a:lnTo>
                  <a:pt x="37" y="24"/>
                </a:lnTo>
                <a:close/>
                <a:moveTo>
                  <a:pt x="37" y="18"/>
                </a:moveTo>
                <a:lnTo>
                  <a:pt x="37" y="22"/>
                </a:lnTo>
                <a:lnTo>
                  <a:pt x="98" y="22"/>
                </a:lnTo>
                <a:lnTo>
                  <a:pt x="98" y="18"/>
                </a:lnTo>
                <a:lnTo>
                  <a:pt x="37" y="18"/>
                </a:lnTo>
                <a:lnTo>
                  <a:pt x="37" y="18"/>
                </a:lnTo>
                <a:close/>
                <a:moveTo>
                  <a:pt x="37" y="13"/>
                </a:moveTo>
                <a:lnTo>
                  <a:pt x="37" y="17"/>
                </a:lnTo>
                <a:lnTo>
                  <a:pt x="98" y="17"/>
                </a:lnTo>
                <a:lnTo>
                  <a:pt x="98" y="13"/>
                </a:lnTo>
                <a:lnTo>
                  <a:pt x="37"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TextBox 26">
            <a:extLst>
              <a:ext uri="{FF2B5EF4-FFF2-40B4-BE49-F238E27FC236}">
                <a16:creationId xmlns:a16="http://schemas.microsoft.com/office/drawing/2014/main" id="{F458F41C-C83D-41F8-9CA7-A7FAD5B84BF4}"/>
              </a:ext>
            </a:extLst>
          </p:cNvPr>
          <p:cNvSpPr txBox="1"/>
          <p:nvPr/>
        </p:nvSpPr>
        <p:spPr>
          <a:xfrm>
            <a:off x="6545836" y="2430977"/>
            <a:ext cx="5326659"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12" name="文本框 11">
            <a:extLst>
              <a:ext uri="{FF2B5EF4-FFF2-40B4-BE49-F238E27FC236}">
                <a16:creationId xmlns:a16="http://schemas.microsoft.com/office/drawing/2014/main" id="{32AFA275-21E1-4D00-8A74-FD5B081C52E8}"/>
              </a:ext>
            </a:extLst>
          </p:cNvPr>
          <p:cNvSpPr txBox="1"/>
          <p:nvPr/>
        </p:nvSpPr>
        <p:spPr>
          <a:xfrm>
            <a:off x="6545836" y="3360663"/>
            <a:ext cx="5377532" cy="15261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单击输入文字单击输入文字单击输入文字单击输入文字</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单击输入文字单击输入文字单击输入文字单击输入文字</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单击输入文字单击输入文字单击输入文字单击输入文字</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8" name="图片 17">
            <a:extLst>
              <a:ext uri="{FF2B5EF4-FFF2-40B4-BE49-F238E27FC236}">
                <a16:creationId xmlns:a16="http://schemas.microsoft.com/office/drawing/2014/main" id="{CF65DA44-18B4-4FDC-A418-36674ED79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2014331"/>
            <a:ext cx="5054600" cy="3369733"/>
          </a:xfrm>
          <a:prstGeom prst="rect">
            <a:avLst/>
          </a:prstGeom>
        </p:spPr>
      </p:pic>
      <p:pic>
        <p:nvPicPr>
          <p:cNvPr id="15" name="图片 14">
            <a:extLst>
              <a:ext uri="{FF2B5EF4-FFF2-40B4-BE49-F238E27FC236}">
                <a16:creationId xmlns:a16="http://schemas.microsoft.com/office/drawing/2014/main" id="{6D77EABC-4C85-4B8B-9096-423A598E4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321" y="925138"/>
            <a:ext cx="7322441" cy="6102034"/>
          </a:xfrm>
          <a:prstGeom prst="rect">
            <a:avLst/>
          </a:prstGeom>
        </p:spPr>
      </p:pic>
    </p:spTree>
    <p:extLst>
      <p:ext uri="{BB962C8B-B14F-4D97-AF65-F5344CB8AC3E}">
        <p14:creationId xmlns:p14="http://schemas.microsoft.com/office/powerpoint/2010/main" val="23285426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190134" y="421394"/>
            <a:ext cx="2646878" cy="58477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CN" altLang="en-US" sz="3200" b="1" i="0" u="none" strike="noStrike" kern="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rPr>
              <a:t>单击输入文字</a:t>
            </a:r>
          </a:p>
        </p:txBody>
      </p:sp>
      <p:sp>
        <p:nvSpPr>
          <p:cNvPr id="3" name="标题 1">
            <a:extLst>
              <a:ext uri="{FF2B5EF4-FFF2-40B4-BE49-F238E27FC236}">
                <a16:creationId xmlns:a16="http://schemas.microsoft.com/office/drawing/2014/main" id="{D52C93B2-AAC3-497F-AF34-1DE6F0AB01AC}"/>
              </a:ext>
            </a:extLst>
          </p:cNvPr>
          <p:cNvSpPr txBox="1"/>
          <p:nvPr/>
        </p:nvSpPr>
        <p:spPr>
          <a:xfrm>
            <a:off x="744573" y="1677306"/>
            <a:ext cx="4946650" cy="2143801"/>
          </a:xfrm>
          <a:prstGeom prst="rect">
            <a:avLst/>
          </a:prstGeom>
          <a:gradFill>
            <a:gsLst>
              <a:gs pos="1000">
                <a:srgbClr val="002060"/>
              </a:gs>
              <a:gs pos="100000">
                <a:srgbClr val="00B0F0"/>
              </a:gs>
            </a:gsLst>
            <a:lin ang="18900000" scaled="1"/>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a:extLst>
              <a:ext uri="{FF2B5EF4-FFF2-40B4-BE49-F238E27FC236}">
                <a16:creationId xmlns:a16="http://schemas.microsoft.com/office/drawing/2014/main" id="{D14D1E8A-6FE2-4DFE-888C-B9B0091B3059}"/>
              </a:ext>
            </a:extLst>
          </p:cNvPr>
          <p:cNvSpPr txBox="1"/>
          <p:nvPr/>
        </p:nvSpPr>
        <p:spPr>
          <a:xfrm>
            <a:off x="703546" y="1458705"/>
            <a:ext cx="455191" cy="394306"/>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chemeClr val="bg1">
              <a:lumMod val="85000"/>
            </a:schemeClr>
          </a:solidFill>
          <a:ln w="12700" cap="sq">
            <a:noFill/>
            <a:miter/>
          </a:ln>
          <a:effectLst>
            <a:outerShdw blurRad="50800" dist="38100" dir="5400000" algn="t" rotWithShape="0">
              <a:prstClr val="black">
                <a:alpha val="40000"/>
              </a:prst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a:extLst>
              <a:ext uri="{FF2B5EF4-FFF2-40B4-BE49-F238E27FC236}">
                <a16:creationId xmlns:a16="http://schemas.microsoft.com/office/drawing/2014/main" id="{AE8074A1-8770-4B7E-8D20-7BF928F46418}"/>
              </a:ext>
            </a:extLst>
          </p:cNvPr>
          <p:cNvSpPr txBox="1"/>
          <p:nvPr/>
        </p:nvSpPr>
        <p:spPr>
          <a:xfrm rot="10800000">
            <a:off x="5716255" y="5826497"/>
            <a:ext cx="389923" cy="297868"/>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chemeClr val="bg1">
              <a:lumMod val="75000"/>
            </a:schemeClr>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a:extLst>
              <a:ext uri="{FF2B5EF4-FFF2-40B4-BE49-F238E27FC236}">
                <a16:creationId xmlns:a16="http://schemas.microsoft.com/office/drawing/2014/main" id="{A27DED89-046D-467C-A1D2-DFC55196C1FD}"/>
              </a:ext>
            </a:extLst>
          </p:cNvPr>
          <p:cNvSpPr txBox="1"/>
          <p:nvPr/>
        </p:nvSpPr>
        <p:spPr>
          <a:xfrm>
            <a:off x="2488725" y="2039504"/>
            <a:ext cx="2794569" cy="1508303"/>
          </a:xfrm>
          <a:prstGeom prst="rect">
            <a:avLst/>
          </a:prstGeom>
          <a:noFill/>
          <a:ln>
            <a:noFill/>
          </a:ln>
        </p:spPr>
        <p:txBody>
          <a:bodyPr vert="horz" wrap="square" lIns="0" tIns="0" rIns="0" bIns="0" rtlCol="0" anchor="t"/>
          <a:lstStyle/>
          <a:p>
            <a:pPr algn="l">
              <a:lnSpc>
                <a:spcPct val="150000"/>
              </a:lnSpc>
            </a:pPr>
            <a:r>
              <a:rPr kumimoji="1" lang="zh-CN" altLang="en-US" sz="2000" b="1" dirty="0">
                <a:ln w="12700">
                  <a:noFill/>
                </a:ln>
                <a:solidFill>
                  <a:schemeClr val="bg1"/>
                </a:solidFill>
                <a:latin typeface="微软雅黑" panose="020B0503020204020204" pitchFamily="34" charset="-122"/>
                <a:ea typeface="微软雅黑" panose="020B0503020204020204" pitchFamily="34" charset="-122"/>
                <a:cs typeface="Source Han Sans"/>
              </a:rPr>
              <a:t>单击输入文字单击输入文字单击输入文字单击输入文字单击输入文字</a:t>
            </a:r>
          </a:p>
        </p:txBody>
      </p:sp>
      <p:sp>
        <p:nvSpPr>
          <p:cNvPr id="7" name="标题 1">
            <a:extLst>
              <a:ext uri="{FF2B5EF4-FFF2-40B4-BE49-F238E27FC236}">
                <a16:creationId xmlns:a16="http://schemas.microsoft.com/office/drawing/2014/main" id="{F94843AF-BCD4-4DC7-8A61-4A517D638A20}"/>
              </a:ext>
            </a:extLst>
          </p:cNvPr>
          <p:cNvSpPr txBox="1"/>
          <p:nvPr/>
        </p:nvSpPr>
        <p:spPr>
          <a:xfrm>
            <a:off x="868028" y="4928303"/>
            <a:ext cx="4749801" cy="1508303"/>
          </a:xfrm>
          <a:prstGeom prst="rect">
            <a:avLst/>
          </a:prstGeom>
          <a:noFill/>
          <a:ln>
            <a:noFill/>
          </a:ln>
        </p:spPr>
        <p:txBody>
          <a:bodyPr vert="horz" wrap="square" lIns="0" tIns="0" rIns="0" bIns="0" rtlCol="0" anchor="t"/>
          <a:lstStyle/>
          <a:p>
            <a:pPr>
              <a:lnSpc>
                <a:spcPct val="150000"/>
              </a:lnSpc>
            </a:pPr>
            <a:r>
              <a:rPr kumimoji="1" lang="zh-CN" altLang="en-US" sz="1200" dirty="0">
                <a:ln w="12700">
                  <a:noFill/>
                </a:ln>
                <a:solidFill>
                  <a:schemeClr val="bg1">
                    <a:lumMod val="50000"/>
                  </a:schemeClr>
                </a:solidFill>
                <a:latin typeface="微软雅黑" panose="020B0503020204020204" pitchFamily="34" charset="-122"/>
                <a:ea typeface="微软雅黑" panose="020B0503020204020204" pitchFamily="34" charset="-122"/>
                <a:cs typeface="Source Han Sans"/>
              </a:rPr>
              <a:t>单击输入文字单击输入文字单击输入文字单击输入文字单击输入文字单击输入文字单击输入文字单击输入文字单击输入文字单击输入文字单击输入文字单击输入文字单击输入文字单击输入文字单击输入文字</a:t>
            </a:r>
          </a:p>
          <a:p>
            <a:pPr algn="l">
              <a:lnSpc>
                <a:spcPct val="150000"/>
              </a:lnSpc>
            </a:pPr>
            <a:endParaRPr kumimoji="1" lang="zh-CN" altLang="en-US" dirty="0">
              <a:latin typeface="微软雅黑" panose="020B0503020204020204" pitchFamily="34" charset="-122"/>
              <a:ea typeface="微软雅黑" panose="020B0503020204020204" pitchFamily="34" charset="-122"/>
            </a:endParaRPr>
          </a:p>
        </p:txBody>
      </p:sp>
      <p:sp>
        <p:nvSpPr>
          <p:cNvPr id="8" name="标题 1">
            <a:extLst>
              <a:ext uri="{FF2B5EF4-FFF2-40B4-BE49-F238E27FC236}">
                <a16:creationId xmlns:a16="http://schemas.microsoft.com/office/drawing/2014/main" id="{3E33B573-171A-49B6-A5E9-7C7FD41B2E78}"/>
              </a:ext>
            </a:extLst>
          </p:cNvPr>
          <p:cNvSpPr txBox="1"/>
          <p:nvPr/>
        </p:nvSpPr>
        <p:spPr>
          <a:xfrm>
            <a:off x="868028" y="3923007"/>
            <a:ext cx="4848226" cy="823238"/>
          </a:xfrm>
          <a:prstGeom prst="rect">
            <a:avLst/>
          </a:prstGeom>
          <a:noFill/>
          <a:ln>
            <a:noFill/>
          </a:ln>
        </p:spPr>
        <p:txBody>
          <a:bodyPr vert="horz" wrap="square" lIns="0" tIns="0" rIns="0" bIns="0" rtlCol="0" anchor="ctr"/>
          <a:lstStyle/>
          <a:p>
            <a:pPr algn="l">
              <a:lnSpc>
                <a:spcPct val="150000"/>
              </a:lnSpc>
            </a:pPr>
            <a:r>
              <a:rPr kumimoji="1" lang="zh-CN" altLang="en-US" sz="2000" b="1" dirty="0">
                <a:ln w="12700">
                  <a:noFill/>
                </a:ln>
                <a:solidFill>
                  <a:srgbClr val="262626">
                    <a:alpha val="100000"/>
                  </a:srgbClr>
                </a:solidFill>
                <a:latin typeface="微软雅黑" panose="020B0503020204020204" pitchFamily="34" charset="-122"/>
                <a:ea typeface="微软雅黑" panose="020B0503020204020204" pitchFamily="34" charset="-122"/>
                <a:cs typeface="Source Han Sans CN Bold"/>
              </a:rPr>
              <a:t>单击输入文字单击输入文字单击输入文字单击输入文字单击输入文字单击输入文字</a:t>
            </a:r>
          </a:p>
        </p:txBody>
      </p:sp>
      <p:grpSp>
        <p:nvGrpSpPr>
          <p:cNvPr id="9" name="组合 8">
            <a:extLst>
              <a:ext uri="{FF2B5EF4-FFF2-40B4-BE49-F238E27FC236}">
                <a16:creationId xmlns:a16="http://schemas.microsoft.com/office/drawing/2014/main" id="{8C942F18-0FE0-4D8E-A793-7FB338110636}"/>
              </a:ext>
            </a:extLst>
          </p:cNvPr>
          <p:cNvGrpSpPr/>
          <p:nvPr/>
        </p:nvGrpSpPr>
        <p:grpSpPr>
          <a:xfrm>
            <a:off x="6742220" y="1681620"/>
            <a:ext cx="4946650" cy="4505780"/>
            <a:chOff x="6920394" y="1677306"/>
            <a:chExt cx="5144808" cy="4861380"/>
          </a:xfrm>
          <a:blipFill dpi="0" rotWithShape="1">
            <a:blip r:embed="rId3"/>
            <a:srcRect/>
            <a:stretch>
              <a:fillRect l="-4000" r="-8000" b="-7000"/>
            </a:stretch>
          </a:blipFill>
          <a:effectLst>
            <a:outerShdw blurRad="50800" dist="38100" dir="5400000" algn="t" rotWithShape="0">
              <a:prstClr val="black">
                <a:alpha val="40000"/>
              </a:prstClr>
            </a:outerShdw>
          </a:effectLst>
        </p:grpSpPr>
        <p:grpSp>
          <p:nvGrpSpPr>
            <p:cNvPr id="10" name="组合 9">
              <a:extLst>
                <a:ext uri="{FF2B5EF4-FFF2-40B4-BE49-F238E27FC236}">
                  <a16:creationId xmlns:a16="http://schemas.microsoft.com/office/drawing/2014/main" id="{D9387321-9488-45EA-9C09-6F643F69C6FC}"/>
                </a:ext>
              </a:extLst>
            </p:cNvPr>
            <p:cNvGrpSpPr/>
            <p:nvPr/>
          </p:nvGrpSpPr>
          <p:grpSpPr>
            <a:xfrm>
              <a:off x="6920394" y="1677306"/>
              <a:ext cx="5144808" cy="4861380"/>
              <a:chOff x="6920394" y="1677306"/>
              <a:chExt cx="5144808" cy="4861380"/>
            </a:xfrm>
            <a:grpFill/>
          </p:grpSpPr>
          <p:sp>
            <p:nvSpPr>
              <p:cNvPr id="12" name="矩形 11">
                <a:extLst>
                  <a:ext uri="{FF2B5EF4-FFF2-40B4-BE49-F238E27FC236}">
                    <a16:creationId xmlns:a16="http://schemas.microsoft.com/office/drawing/2014/main" id="{F4D9118D-49CB-4934-875E-CCA551227E1C}"/>
                  </a:ext>
                </a:extLst>
              </p:cNvPr>
              <p:cNvSpPr/>
              <p:nvPr/>
            </p:nvSpPr>
            <p:spPr>
              <a:xfrm>
                <a:off x="6920394" y="1677306"/>
                <a:ext cx="1618343" cy="48613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DF2F5CBA-C3FC-43D2-8220-7EBF173B3E0B}"/>
                  </a:ext>
                </a:extLst>
              </p:cNvPr>
              <p:cNvSpPr/>
              <p:nvPr/>
            </p:nvSpPr>
            <p:spPr>
              <a:xfrm>
                <a:off x="8700293" y="3534228"/>
                <a:ext cx="1618343" cy="3004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692E5931-6D2C-45B4-923A-BFD589FA7794}"/>
                  </a:ext>
                </a:extLst>
              </p:cNvPr>
              <p:cNvSpPr/>
              <p:nvPr/>
            </p:nvSpPr>
            <p:spPr>
              <a:xfrm>
                <a:off x="10446859" y="1677306"/>
                <a:ext cx="1618343" cy="3100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226622B7-2B81-4DAB-A48B-B4576FAC2267}"/>
                  </a:ext>
                </a:extLst>
              </p:cNvPr>
              <p:cNvSpPr/>
              <p:nvPr/>
            </p:nvSpPr>
            <p:spPr>
              <a:xfrm>
                <a:off x="8683626" y="1677306"/>
                <a:ext cx="1618343" cy="1699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a:extLst>
                <a:ext uri="{FF2B5EF4-FFF2-40B4-BE49-F238E27FC236}">
                  <a16:creationId xmlns:a16="http://schemas.microsoft.com/office/drawing/2014/main" id="{37D13442-4CD8-45CD-B6DC-02014722F1D3}"/>
                </a:ext>
              </a:extLst>
            </p:cNvPr>
            <p:cNvSpPr/>
            <p:nvPr/>
          </p:nvSpPr>
          <p:spPr>
            <a:xfrm>
              <a:off x="10446858" y="4877706"/>
              <a:ext cx="1618343" cy="1660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形 15" descr="书架上的书籍 纯色填充">
            <a:extLst>
              <a:ext uri="{FF2B5EF4-FFF2-40B4-BE49-F238E27FC236}">
                <a16:creationId xmlns:a16="http://schemas.microsoft.com/office/drawing/2014/main" id="{D6D520D9-BA93-4E84-8771-96B1F66B49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8737" y="2342295"/>
            <a:ext cx="914400" cy="914400"/>
          </a:xfrm>
          <a:prstGeom prst="rect">
            <a:avLst/>
          </a:prstGeom>
        </p:spPr>
      </p:pic>
    </p:spTree>
    <p:extLst>
      <p:ext uri="{BB962C8B-B14F-4D97-AF65-F5344CB8AC3E}">
        <p14:creationId xmlns:p14="http://schemas.microsoft.com/office/powerpoint/2010/main" val="42240804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D71FA3-FE17-4C28-B502-1AA4132BE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7829"/>
            <a:ext cx="12192000" cy="5000171"/>
          </a:xfrm>
          <a:prstGeom prst="rect">
            <a:avLst/>
          </a:prstGeom>
        </p:spPr>
      </p:pic>
      <p:sp>
        <p:nvSpPr>
          <p:cNvPr id="6" name="矩形 5">
            <a:extLst>
              <a:ext uri="{FF2B5EF4-FFF2-40B4-BE49-F238E27FC236}">
                <a16:creationId xmlns:a16="http://schemas.microsoft.com/office/drawing/2014/main" id="{634243FB-9926-4660-A1A6-4501D5EB912E}"/>
              </a:ext>
            </a:extLst>
          </p:cNvPr>
          <p:cNvSpPr/>
          <p:nvPr/>
        </p:nvSpPr>
        <p:spPr>
          <a:xfrm>
            <a:off x="0" y="0"/>
            <a:ext cx="12192000" cy="6858000"/>
          </a:xfrm>
          <a:prstGeom prst="rect">
            <a:avLst/>
          </a:prstGeom>
          <a:gradFill>
            <a:gsLst>
              <a:gs pos="53000">
                <a:schemeClr val="bg1"/>
              </a:gs>
              <a:gs pos="1000">
                <a:schemeClr val="accent5">
                  <a:lumMod val="20000"/>
                  <a:lumOff val="8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2">
            <a:extLst>
              <a:ext uri="{FF2B5EF4-FFF2-40B4-BE49-F238E27FC236}">
                <a16:creationId xmlns:a16="http://schemas.microsoft.com/office/drawing/2014/main" id="{179F8F29-DF2B-44B4-99D1-DD594DB84CB5}"/>
              </a:ext>
            </a:extLst>
          </p:cNvPr>
          <p:cNvSpPr txBox="1">
            <a:spLocks noChangeArrowheads="1"/>
          </p:cNvSpPr>
          <p:nvPr/>
        </p:nvSpPr>
        <p:spPr bwMode="auto">
          <a:xfrm>
            <a:off x="3577167" y="1382185"/>
            <a:ext cx="46378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9170" fontAlgn="base">
              <a:spcBef>
                <a:spcPct val="0"/>
              </a:spcBef>
              <a:spcAft>
                <a:spcPct val="0"/>
              </a:spcAft>
            </a:pPr>
            <a:r>
              <a:rPr lang="en-US" altLang="zh-CN" sz="8000" b="1" dirty="0">
                <a:gradFill flip="none" rotWithShape="1">
                  <a:gsLst>
                    <a:gs pos="3000">
                      <a:schemeClr val="accent5">
                        <a:lumMod val="75000"/>
                      </a:schemeClr>
                    </a:gs>
                    <a:gs pos="100000">
                      <a:srgbClr val="002060"/>
                    </a:gs>
                  </a:gsLst>
                  <a:lin ang="2700000" scaled="1"/>
                  <a:tileRect/>
                </a:gradFill>
                <a:latin typeface="微软雅黑" panose="020B0503020204020204" pitchFamily="34" charset="-122"/>
                <a:ea typeface="微软雅黑" panose="020B0503020204020204" pitchFamily="34" charset="-122"/>
              </a:rPr>
              <a:t>THANKS</a:t>
            </a:r>
          </a:p>
        </p:txBody>
      </p:sp>
      <p:sp>
        <p:nvSpPr>
          <p:cNvPr id="12" name="空心弧 11">
            <a:extLst>
              <a:ext uri="{FF2B5EF4-FFF2-40B4-BE49-F238E27FC236}">
                <a16:creationId xmlns:a16="http://schemas.microsoft.com/office/drawing/2014/main" id="{A767E2F2-EAD6-4DF4-A805-61D2B6B224FC}"/>
              </a:ext>
            </a:extLst>
          </p:cNvPr>
          <p:cNvSpPr/>
          <p:nvPr/>
        </p:nvSpPr>
        <p:spPr bwMode="auto">
          <a:xfrm rot="7086271">
            <a:off x="6623051" y="1062567"/>
            <a:ext cx="1976967" cy="1976967"/>
          </a:xfrm>
          <a:prstGeom prst="blockArc">
            <a:avLst>
              <a:gd name="adj1" fmla="val 5502533"/>
              <a:gd name="adj2" fmla="val 1980318"/>
              <a:gd name="adj3" fmla="val 1053"/>
            </a:avLst>
          </a:prstGeom>
          <a:solidFill>
            <a:srgbClr val="595959"/>
          </a:solidFill>
          <a:ln w="3175" cap="flat" cmpd="sng" algn="ctr">
            <a:solidFill>
              <a:srgbClr val="595959"/>
            </a:solid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1">
              <a:ln>
                <a:noFill/>
              </a:ln>
              <a:solidFill>
                <a:prstClr val="black"/>
              </a:solidFill>
              <a:effectLst/>
              <a:uLnTx/>
              <a:uFillTx/>
              <a:latin typeface="Calibri"/>
              <a:ea typeface="宋体" panose="02010600030101010101" pitchFamily="2" charset="-122"/>
              <a:cs typeface="+mn-cs"/>
            </a:endParaRPr>
          </a:p>
        </p:txBody>
      </p:sp>
      <p:sp>
        <p:nvSpPr>
          <p:cNvPr id="15" name="TextBox 8">
            <a:extLst>
              <a:ext uri="{FF2B5EF4-FFF2-40B4-BE49-F238E27FC236}">
                <a16:creationId xmlns:a16="http://schemas.microsoft.com/office/drawing/2014/main" id="{EDAAFE7F-6B69-488B-992C-78A7F51D9A51}"/>
              </a:ext>
            </a:extLst>
          </p:cNvPr>
          <p:cNvSpPr txBox="1">
            <a:spLocks noChangeArrowheads="1"/>
          </p:cNvSpPr>
          <p:nvPr/>
        </p:nvSpPr>
        <p:spPr bwMode="auto">
          <a:xfrm>
            <a:off x="3774018" y="2508252"/>
            <a:ext cx="2923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defTabSz="1219170" fontAlgn="base">
              <a:spcBef>
                <a:spcPct val="0"/>
              </a:spcBef>
              <a:spcAft>
                <a:spcPct val="0"/>
              </a:spcAft>
            </a:pPr>
            <a:r>
              <a:rPr lang="zh-CN" altLang="en-US" sz="2400" dirty="0">
                <a:solidFill>
                  <a:srgbClr val="404040"/>
                </a:solidFill>
                <a:latin typeface="微软雅黑" panose="020B0503020204020204" pitchFamily="34" charset="-122"/>
                <a:ea typeface="微软雅黑" panose="020B0503020204020204" pitchFamily="34" charset="-122"/>
              </a:rPr>
              <a:t>谢谢各位专家</a:t>
            </a:r>
          </a:p>
        </p:txBody>
      </p:sp>
      <p:cxnSp>
        <p:nvCxnSpPr>
          <p:cNvPr id="18" name="直接连接符 17">
            <a:extLst>
              <a:ext uri="{FF2B5EF4-FFF2-40B4-BE49-F238E27FC236}">
                <a16:creationId xmlns:a16="http://schemas.microsoft.com/office/drawing/2014/main" id="{06473CBC-5FA0-49C4-8366-8C2F9F89B04C}"/>
              </a:ext>
            </a:extLst>
          </p:cNvPr>
          <p:cNvCxnSpPr/>
          <p:nvPr/>
        </p:nvCxnSpPr>
        <p:spPr>
          <a:xfrm>
            <a:off x="1718370" y="3475567"/>
            <a:ext cx="8928992" cy="0"/>
          </a:xfrm>
          <a:prstGeom prst="line">
            <a:avLst/>
          </a:prstGeom>
          <a:noFill/>
          <a:ln w="3175" cap="flat" cmpd="sng" algn="ctr">
            <a:gradFill flip="none" rotWithShape="1">
              <a:gsLst>
                <a:gs pos="0">
                  <a:schemeClr val="accent5">
                    <a:lumMod val="75000"/>
                  </a:schemeClr>
                </a:gs>
                <a:gs pos="100000">
                  <a:schemeClr val="accent5">
                    <a:lumMod val="50000"/>
                  </a:schemeClr>
                </a:gs>
              </a:gsLst>
              <a:lin ang="0" scaled="1"/>
              <a:tileRect/>
            </a:gradFill>
            <a:prstDash val="solid"/>
          </a:ln>
          <a:effectLst>
            <a:innerShdw blurRad="63500" dist="50800" dir="16200000">
              <a:prstClr val="black">
                <a:alpha val="50000"/>
              </a:prstClr>
            </a:innerShdw>
          </a:effectLst>
        </p:spPr>
      </p:cxnSp>
    </p:spTree>
    <p:extLst>
      <p:ext uri="{BB962C8B-B14F-4D97-AF65-F5344CB8AC3E}">
        <p14:creationId xmlns:p14="http://schemas.microsoft.com/office/powerpoint/2010/main" val="29247567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3.3"/>
</p:tagLst>
</file>

<file path=ppt/tags/tag2.xml><?xml version="1.0" encoding="utf-8"?>
<p:tagLst xmlns:a="http://schemas.openxmlformats.org/drawingml/2006/main" xmlns:r="http://schemas.openxmlformats.org/officeDocument/2006/relationships" xmlns:p="http://schemas.openxmlformats.org/presentationml/2006/main">
  <p:tag name="PA" val="v4.3.3"/>
</p:tagLst>
</file>

<file path=ppt/tags/tag3.xml><?xml version="1.0" encoding="utf-8"?>
<p:tagLst xmlns:a="http://schemas.openxmlformats.org/drawingml/2006/main" xmlns:r="http://schemas.openxmlformats.org/officeDocument/2006/relationships" xmlns:p="http://schemas.openxmlformats.org/presentationml/2006/main">
  <p:tag name="PA" val="v4.3.3"/>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983</Words>
  <Application>Microsoft Office PowerPoint</Application>
  <PresentationFormat>宽屏</PresentationFormat>
  <Paragraphs>125</Paragraphs>
  <Slides>18</Slides>
  <Notes>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等线</vt:lpstr>
      <vt:lpstr>思源黑体</vt:lpstr>
      <vt:lpstr>思源黑体 CN Medium</vt:lpstr>
      <vt:lpstr>思源黑体 CN Normal</vt:lpstr>
      <vt:lpstr>微软雅黑</vt:lpstr>
      <vt:lpstr>Arial</vt:lpstr>
      <vt:lpstr>Arial Black</vt:lpstr>
      <vt:lpstr>Calibri</vt:lpstr>
      <vt:lpstr>Tahoma</vt:lpstr>
      <vt:lpstr>Times New Roman</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nic</dc:creator>
  <cp:lastModifiedBy>朵朵 梅</cp:lastModifiedBy>
  <cp:revision>19</cp:revision>
  <dcterms:created xsi:type="dcterms:W3CDTF">2025-01-08T12:02:49Z</dcterms:created>
  <dcterms:modified xsi:type="dcterms:W3CDTF">2025-04-07T06:36:40Z</dcterms:modified>
</cp:coreProperties>
</file>