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7" r:id="rId2"/>
    <p:sldId id="2839" r:id="rId3"/>
    <p:sldId id="2841" r:id="rId4"/>
    <p:sldId id="256" r:id="rId5"/>
    <p:sldId id="2831" r:id="rId6"/>
    <p:sldId id="2832" r:id="rId7"/>
    <p:sldId id="2833" r:id="rId8"/>
    <p:sldId id="2838" r:id="rId9"/>
    <p:sldId id="2834" r:id="rId10"/>
    <p:sldId id="284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8"/>
    <a:srgbClr val="025BB5"/>
    <a:srgbClr val="005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4" d="100"/>
          <a:sy n="124" d="100"/>
        </p:scale>
        <p:origin x="78"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46AF-8510-40B5-9E0C-75627CDA9C24}" type="datetimeFigureOut">
              <a:rPr lang="zh-CN" altLang="en-US" smtClean="0"/>
              <a:t>2025/1/3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0AFDC-836C-4ED5-B957-2FE30670CEC4}" type="slidenum">
              <a:rPr lang="zh-CN" altLang="en-US" smtClean="0"/>
              <a:t>‹#›</a:t>
            </a:fld>
            <a:endParaRPr lang="zh-CN" altLang="en-US"/>
          </a:p>
        </p:txBody>
      </p:sp>
    </p:spTree>
    <p:extLst>
      <p:ext uri="{BB962C8B-B14F-4D97-AF65-F5344CB8AC3E}">
        <p14:creationId xmlns:p14="http://schemas.microsoft.com/office/powerpoint/2010/main" val="150412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0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4FCD2D8-8FC9-4D3A-A4E5-180BD4D89DB8}"/>
              </a:ext>
            </a:extLst>
          </p:cNvPr>
          <p:cNvCxnSpPr>
            <a:cxnSpLocks/>
          </p:cNvCxnSpPr>
          <p:nvPr userDrawn="1"/>
        </p:nvCxnSpPr>
        <p:spPr>
          <a:xfrm>
            <a:off x="696000" y="1014463"/>
            <a:ext cx="10800000" cy="0"/>
          </a:xfrm>
          <a:prstGeom prst="line">
            <a:avLst/>
          </a:prstGeom>
          <a:ln w="12700">
            <a:solidFill>
              <a:srgbClr val="3B4681"/>
            </a:solidFill>
          </a:ln>
        </p:spPr>
        <p:style>
          <a:lnRef idx="1">
            <a:schemeClr val="accent1"/>
          </a:lnRef>
          <a:fillRef idx="0">
            <a:schemeClr val="accent1"/>
          </a:fillRef>
          <a:effectRef idx="0">
            <a:schemeClr val="accent1"/>
          </a:effectRef>
          <a:fontRef idx="minor">
            <a:schemeClr val="tx1"/>
          </a:fontRef>
        </p:style>
      </p:cxnSp>
      <p:pic>
        <p:nvPicPr>
          <p:cNvPr id="3" name="Picture 6">
            <a:extLst>
              <a:ext uri="{FF2B5EF4-FFF2-40B4-BE49-F238E27FC236}">
                <a16:creationId xmlns:a16="http://schemas.microsoft.com/office/drawing/2014/main" id="{A29713EF-2221-4D8A-8AE5-5E60F9EF0D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3797" y="367263"/>
            <a:ext cx="2112253" cy="56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2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63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81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9528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FA2FA57-F54F-4803-8374-6C5CF9B3E4E1}"/>
              </a:ext>
            </a:extLst>
          </p:cNvPr>
          <p:cNvSpPr/>
          <p:nvPr/>
        </p:nvSpPr>
        <p:spPr>
          <a:xfrm>
            <a:off x="1454963" y="1784928"/>
            <a:ext cx="9396184" cy="120032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gradFill flip="none" rotWithShape="1">
                  <a:gsLst>
                    <a:gs pos="0">
                      <a:srgbClr val="FFC000">
                        <a:lumMod val="60000"/>
                        <a:lumOff val="40000"/>
                      </a:srgbClr>
                    </a:gs>
                    <a:gs pos="100000">
                      <a:prstClr val="white"/>
                    </a:gs>
                  </a:gsLst>
                  <a:lin ang="5400000" scaled="1"/>
                  <a:tileRect/>
                </a:gradFill>
                <a:effectLst/>
                <a:uLnTx/>
                <a:uFillTx/>
                <a:latin typeface="微软雅黑" panose="020B0503020204020204" pitchFamily="34" charset="-122"/>
                <a:ea typeface="微软雅黑" panose="020B0503020204020204" pitchFamily="34" charset="-122"/>
                <a:cs typeface="Times New Roman" panose="02020503050405090304" pitchFamily="18" charset="0"/>
              </a:rPr>
              <a:t>单击此处输入标题</a:t>
            </a:r>
            <a:endParaRPr kumimoji="1" lang="zh-CN" altLang="zh-CN" sz="7200" b="1" i="0" u="none" strike="noStrike" kern="1200" cap="none" spc="0" normalizeH="0" baseline="0" noProof="0" dirty="0">
              <a:ln>
                <a:noFill/>
              </a:ln>
              <a:gradFill flip="none" rotWithShape="1">
                <a:gsLst>
                  <a:gs pos="0">
                    <a:srgbClr val="FFC000">
                      <a:lumMod val="60000"/>
                      <a:lumOff val="40000"/>
                    </a:srgbClr>
                  </a:gs>
                  <a:gs pos="100000">
                    <a:prstClr val="white"/>
                  </a:gs>
                </a:gsLst>
                <a:lin ang="5400000" scaled="1"/>
                <a:tileRect/>
              </a:gradFill>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grpSp>
        <p:nvGrpSpPr>
          <p:cNvPr id="15" name="组合 14">
            <a:extLst>
              <a:ext uri="{FF2B5EF4-FFF2-40B4-BE49-F238E27FC236}">
                <a16:creationId xmlns:a16="http://schemas.microsoft.com/office/drawing/2014/main" id="{B8EF9908-5383-4742-9205-040333974E64}"/>
              </a:ext>
            </a:extLst>
          </p:cNvPr>
          <p:cNvGrpSpPr/>
          <p:nvPr/>
        </p:nvGrpSpPr>
        <p:grpSpPr>
          <a:xfrm>
            <a:off x="1454963" y="3362387"/>
            <a:ext cx="9282074" cy="309525"/>
            <a:chOff x="1614758" y="3602052"/>
            <a:chExt cx="9282074" cy="309525"/>
          </a:xfrm>
        </p:grpSpPr>
        <p:sp>
          <p:nvSpPr>
            <p:cNvPr id="8" name="文本占位符 2">
              <a:extLst>
                <a:ext uri="{FF2B5EF4-FFF2-40B4-BE49-F238E27FC236}">
                  <a16:creationId xmlns:a16="http://schemas.microsoft.com/office/drawing/2014/main" id="{E28D5612-637D-4582-BCCE-17F446005D31}"/>
                </a:ext>
              </a:extLst>
            </p:cNvPr>
            <p:cNvSpPr txBox="1">
              <a:spLocks/>
            </p:cNvSpPr>
            <p:nvPr/>
          </p:nvSpPr>
          <p:spPr>
            <a:xfrm>
              <a:off x="3891728" y="3602052"/>
              <a:ext cx="4676174" cy="309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zh-CN" altLang="en-US" sz="2000" b="1" dirty="0">
                  <a:solidFill>
                    <a:prstClr val="white"/>
                  </a:solidFill>
                  <a:latin typeface="微软雅黑" panose="020B0503020204020204" pitchFamily="34" charset="-122"/>
                  <a:ea typeface="微软雅黑" panose="020B0503020204020204" pitchFamily="34" charset="-122"/>
                </a:rPr>
                <a:t>输入文字输入文字输入文字</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9" name="直接连接符 8">
              <a:extLst>
                <a:ext uri="{FF2B5EF4-FFF2-40B4-BE49-F238E27FC236}">
                  <a16:creationId xmlns:a16="http://schemas.microsoft.com/office/drawing/2014/main" id="{9339D0DF-F9E8-4116-8B51-4FCE20A0B8F5}"/>
                </a:ext>
              </a:extLst>
            </p:cNvPr>
            <p:cNvCxnSpPr>
              <a:cxnSpLocks/>
            </p:cNvCxnSpPr>
            <p:nvPr/>
          </p:nvCxnSpPr>
          <p:spPr>
            <a:xfrm>
              <a:off x="1614758" y="3780409"/>
              <a:ext cx="2100716" cy="0"/>
            </a:xfrm>
            <a:prstGeom prst="line">
              <a:avLst/>
            </a:prstGeom>
            <a:ln>
              <a:solidFill>
                <a:srgbClr val="F3D1A4"/>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FFE96D3-2769-4B80-BE6F-318272C3EDA5}"/>
                </a:ext>
              </a:extLst>
            </p:cNvPr>
            <p:cNvCxnSpPr>
              <a:cxnSpLocks/>
            </p:cNvCxnSpPr>
            <p:nvPr/>
          </p:nvCxnSpPr>
          <p:spPr>
            <a:xfrm>
              <a:off x="8900932" y="3811602"/>
              <a:ext cx="1995900" cy="0"/>
            </a:xfrm>
            <a:prstGeom prst="line">
              <a:avLst/>
            </a:prstGeom>
            <a:ln>
              <a:solidFill>
                <a:srgbClr val="F3D1A4"/>
              </a:solidFill>
            </a:ln>
          </p:spPr>
          <p:style>
            <a:lnRef idx="1">
              <a:schemeClr val="accent1"/>
            </a:lnRef>
            <a:fillRef idx="0">
              <a:schemeClr val="accent1"/>
            </a:fillRef>
            <a:effectRef idx="0">
              <a:schemeClr val="accent1"/>
            </a:effectRef>
            <a:fontRef idx="minor">
              <a:schemeClr val="tx1"/>
            </a:fontRef>
          </p:style>
        </p:cxnSp>
      </p:grpSp>
      <p:pic>
        <p:nvPicPr>
          <p:cNvPr id="11" name="Picture 2" descr="http://vi.xjtu.edu.cn/images/a4-5xbwhite.png">
            <a:extLst>
              <a:ext uri="{FF2B5EF4-FFF2-40B4-BE49-F238E27FC236}">
                <a16:creationId xmlns:a16="http://schemas.microsoft.com/office/drawing/2014/main" id="{A2AB3658-9288-4165-A517-3E7667CB63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576" y="855825"/>
            <a:ext cx="2060848" cy="55197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AF2A14E7-E8B3-4B8E-A1E1-4AD9D9C38BB0}"/>
              </a:ext>
            </a:extLst>
          </p:cNvPr>
          <p:cNvSpPr/>
          <p:nvPr/>
        </p:nvSpPr>
        <p:spPr>
          <a:xfrm>
            <a:off x="3230381" y="4365420"/>
            <a:ext cx="5731239" cy="984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网络信息中心       </a:t>
            </a:r>
            <a:r>
              <a:rPr lang="en-US" altLang="zh-CN" sz="2000" b="1" dirty="0">
                <a:ln w="0"/>
                <a:solidFill>
                  <a:prstClr val="white"/>
                </a:solidFill>
                <a:effectLst>
                  <a:outerShdw blurRad="38100" dist="25400" dir="5400000" algn="ctr" rotWithShape="0">
                    <a:srgbClr val="6E747A">
                      <a:alpha val="43000"/>
                    </a:srgbClr>
                  </a:outerShdw>
                </a:effectLst>
                <a:latin typeface="方正公文小标宋" panose="02000500000000000000" charset="-122"/>
                <a:ea typeface="方正公文小标宋" panose="02000500000000000000" charset="-122"/>
              </a:rPr>
              <a:t>2025</a:t>
            </a:r>
            <a:r>
              <a:rPr lang="zh-CN" altLang="en-US" sz="2000" b="1" dirty="0">
                <a:ln w="0"/>
                <a:solidFill>
                  <a:prstClr val="white"/>
                </a:solidFill>
                <a:effectLst>
                  <a:outerShdw blurRad="38100" dist="25400" dir="5400000" algn="ctr" rotWithShape="0">
                    <a:srgbClr val="6E747A">
                      <a:alpha val="43000"/>
                    </a:srgbClr>
                  </a:outerShdw>
                </a:effectLst>
                <a:latin typeface="方正公文小标宋" panose="02000500000000000000" charset="-122"/>
                <a:ea typeface="方正公文小标宋" panose="02000500000000000000" charset="-122"/>
              </a:rPr>
              <a:t>年</a:t>
            </a:r>
            <a:r>
              <a:rPr lang="en-US" altLang="zh-CN" sz="2000" b="1" dirty="0">
                <a:ln w="0"/>
                <a:solidFill>
                  <a:prstClr val="white"/>
                </a:solidFill>
                <a:effectLst>
                  <a:outerShdw blurRad="38100" dist="25400" dir="5400000" algn="ctr" rotWithShape="0">
                    <a:srgbClr val="6E747A">
                      <a:alpha val="43000"/>
                    </a:srgbClr>
                  </a:outerShdw>
                </a:effectLst>
                <a:latin typeface="方正公文小标宋" panose="02000500000000000000" charset="-122"/>
                <a:ea typeface="方正公文小标宋" panose="02000500000000000000" charset="-122"/>
              </a:rPr>
              <a:t>1</a:t>
            </a:r>
            <a:r>
              <a:rPr lang="zh-CN" altLang="en-US" sz="2000" b="1" dirty="0">
                <a:ln w="0"/>
                <a:solidFill>
                  <a:prstClr val="white"/>
                </a:solidFill>
                <a:effectLst>
                  <a:outerShdw blurRad="38100" dist="25400" dir="5400000" algn="ctr" rotWithShape="0">
                    <a:srgbClr val="6E747A">
                      <a:alpha val="43000"/>
                    </a:srgbClr>
                  </a:outerShdw>
                </a:effectLst>
                <a:latin typeface="方正公文小标宋" panose="02000500000000000000" charset="-122"/>
                <a:ea typeface="方正公文小标宋" panose="02000500000000000000" charset="-122"/>
              </a:rPr>
              <a:t>月</a:t>
            </a:r>
            <a:endParaRPr kumimoji="0" lang="zh-CN" altLang="en-US" sz="1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endParaRPr>
          </a:p>
        </p:txBody>
      </p:sp>
    </p:spTree>
    <p:extLst>
      <p:ext uri="{BB962C8B-B14F-4D97-AF65-F5344CB8AC3E}">
        <p14:creationId xmlns:p14="http://schemas.microsoft.com/office/powerpoint/2010/main" val="301559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FA2FA57-F54F-4803-8374-6C5CF9B3E4E1}"/>
              </a:ext>
            </a:extLst>
          </p:cNvPr>
          <p:cNvSpPr/>
          <p:nvPr/>
        </p:nvSpPr>
        <p:spPr>
          <a:xfrm>
            <a:off x="1454963" y="1927803"/>
            <a:ext cx="9396184" cy="1862048"/>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11500" b="1" dirty="0">
                <a:gradFill flip="none" rotWithShape="1">
                  <a:gsLst>
                    <a:gs pos="0">
                      <a:srgbClr val="FFC000">
                        <a:lumMod val="60000"/>
                        <a:lumOff val="40000"/>
                      </a:srgbClr>
                    </a:gs>
                    <a:gs pos="100000">
                      <a:prstClr val="white"/>
                    </a:gs>
                  </a:gsLst>
                  <a:lin ang="5400000" scaled="1"/>
                  <a:tileRect/>
                </a:gradFill>
                <a:latin typeface="华文新魏" panose="02010800040101010101" pitchFamily="2" charset="-122"/>
                <a:ea typeface="华文新魏" panose="02010800040101010101" pitchFamily="2" charset="-122"/>
                <a:cs typeface="Times New Roman" panose="02020503050405090304" pitchFamily="18" charset="0"/>
              </a:rPr>
              <a:t>谢谢大家</a:t>
            </a:r>
            <a:r>
              <a:rPr lang="en-US" altLang="zh-CN" sz="7200" b="1" dirty="0">
                <a:gradFill flip="none" rotWithShape="1">
                  <a:gsLst>
                    <a:gs pos="0">
                      <a:srgbClr val="FFC000">
                        <a:lumMod val="60000"/>
                        <a:lumOff val="40000"/>
                      </a:srgbClr>
                    </a:gs>
                    <a:gs pos="100000">
                      <a:prstClr val="white"/>
                    </a:gs>
                  </a:gsLst>
                  <a:lin ang="5400000" scaled="1"/>
                  <a:tileRect/>
                </a:gradFill>
                <a:latin typeface="微软雅黑" panose="020B0503020204020204" pitchFamily="34" charset="-122"/>
                <a:ea typeface="微软雅黑" panose="020B0503020204020204" pitchFamily="34" charset="-122"/>
                <a:cs typeface="Times New Roman" panose="02020503050405090304" pitchFamily="18" charset="0"/>
              </a:rPr>
              <a:t>@nic</a:t>
            </a:r>
            <a:endParaRPr kumimoji="1" lang="zh-CN" altLang="zh-CN" sz="7200" b="1" i="0" u="none" strike="noStrike" kern="1200" cap="none" spc="0" normalizeH="0" baseline="0" noProof="0" dirty="0">
              <a:ln>
                <a:noFill/>
              </a:ln>
              <a:gradFill flip="none" rotWithShape="1">
                <a:gsLst>
                  <a:gs pos="0">
                    <a:srgbClr val="FFC000">
                      <a:lumMod val="60000"/>
                      <a:lumOff val="40000"/>
                    </a:srgbClr>
                  </a:gs>
                  <a:gs pos="100000">
                    <a:prstClr val="white"/>
                  </a:gs>
                </a:gsLst>
                <a:lin ang="5400000" scaled="1"/>
                <a:tileRect/>
              </a:gradFill>
              <a:effectLst/>
              <a:uLnTx/>
              <a:uFillTx/>
              <a:latin typeface="微软雅黑" panose="020B0503020204020204" pitchFamily="34" charset="-122"/>
              <a:ea typeface="微软雅黑" panose="020B0503020204020204" pitchFamily="34" charset="-122"/>
              <a:cs typeface="Times New Roman" panose="02020503050405090304" pitchFamily="18" charset="0"/>
            </a:endParaRPr>
          </a:p>
        </p:txBody>
      </p:sp>
      <p:pic>
        <p:nvPicPr>
          <p:cNvPr id="11" name="Picture 2" descr="http://vi.xjtu.edu.cn/images/a4-5xbwhite.png">
            <a:extLst>
              <a:ext uri="{FF2B5EF4-FFF2-40B4-BE49-F238E27FC236}">
                <a16:creationId xmlns:a16="http://schemas.microsoft.com/office/drawing/2014/main" id="{A2AB3658-9288-4165-A517-3E7667CB63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576" y="855825"/>
            <a:ext cx="2060848" cy="55197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AF2A14E7-E8B3-4B8E-A1E1-4AD9D9C38BB0}"/>
              </a:ext>
            </a:extLst>
          </p:cNvPr>
          <p:cNvSpPr/>
          <p:nvPr/>
        </p:nvSpPr>
        <p:spPr>
          <a:xfrm>
            <a:off x="3230381" y="4365420"/>
            <a:ext cx="5731239" cy="984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网络信息中心       </a:t>
            </a:r>
            <a:r>
              <a:rPr kumimoji="0" lang="en-US" altLang="zh-CN"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2025</a:t>
            </a:r>
            <a:r>
              <a:rPr kumimoji="0" lang="zh-CN" altLang="en-US"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年</a:t>
            </a:r>
            <a:r>
              <a:rPr kumimoji="0" lang="en-US" altLang="zh-CN"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1</a:t>
            </a:r>
            <a:r>
              <a:rPr kumimoji="0" lang="zh-CN" altLang="en-US" sz="2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rPr>
              <a:t>月</a:t>
            </a:r>
            <a:endParaRPr kumimoji="0" lang="zh-CN" altLang="en-US" sz="1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方正公文小标宋" panose="02000500000000000000" charset="-122"/>
              <a:ea typeface="方正公文小标宋" panose="02000500000000000000" charset="-122"/>
              <a:cs typeface="+mn-cs"/>
            </a:endParaRPr>
          </a:p>
        </p:txBody>
      </p:sp>
    </p:spTree>
    <p:extLst>
      <p:ext uri="{BB962C8B-B14F-4D97-AF65-F5344CB8AC3E}">
        <p14:creationId xmlns:p14="http://schemas.microsoft.com/office/powerpoint/2010/main" val="194316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BCF5B30-5103-4064-B6E2-37E4B0A45D62}"/>
              </a:ext>
            </a:extLst>
          </p:cNvPr>
          <p:cNvPicPr>
            <a:picLocks noChangeAspect="1"/>
          </p:cNvPicPr>
          <p:nvPr/>
        </p:nvPicPr>
        <p:blipFill rotWithShape="1">
          <a:blip r:embed="rId2">
            <a:extLst>
              <a:ext uri="{28A0092B-C50C-407E-A947-70E740481C1C}">
                <a14:useLocalDpi xmlns:a14="http://schemas.microsoft.com/office/drawing/2010/main" val="0"/>
              </a:ext>
            </a:extLst>
          </a:blip>
          <a:srcRect l="51" t="20074" r="-443" b="46946"/>
          <a:stretch/>
        </p:blipFill>
        <p:spPr>
          <a:xfrm>
            <a:off x="0" y="0"/>
            <a:ext cx="12239625" cy="2262460"/>
          </a:xfrm>
          <a:prstGeom prst="rect">
            <a:avLst/>
          </a:prstGeom>
        </p:spPr>
      </p:pic>
      <p:sp>
        <p:nvSpPr>
          <p:cNvPr id="49" name="Oval 4">
            <a:extLst>
              <a:ext uri="{FF2B5EF4-FFF2-40B4-BE49-F238E27FC236}">
                <a16:creationId xmlns:a16="http://schemas.microsoft.com/office/drawing/2014/main" id="{8E0DED52-4157-4CBD-A0DA-8D8AF2482376}"/>
              </a:ext>
            </a:extLst>
          </p:cNvPr>
          <p:cNvSpPr/>
          <p:nvPr/>
        </p:nvSpPr>
        <p:spPr>
          <a:xfrm>
            <a:off x="2946827" y="3045941"/>
            <a:ext cx="648000" cy="648000"/>
          </a:xfrm>
          <a:prstGeom prst="ellipse">
            <a:avLst/>
          </a:prstGeom>
          <a:solidFill>
            <a:srgbClr val="0020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1</a:t>
            </a:r>
            <a:endParaRPr kumimoji="0" lang="id-ID"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50" name="Oval 4">
            <a:extLst>
              <a:ext uri="{FF2B5EF4-FFF2-40B4-BE49-F238E27FC236}">
                <a16:creationId xmlns:a16="http://schemas.microsoft.com/office/drawing/2014/main" id="{374EB8F1-9995-459D-A9C6-BBF9BF681DEA}"/>
              </a:ext>
            </a:extLst>
          </p:cNvPr>
          <p:cNvSpPr/>
          <p:nvPr/>
        </p:nvSpPr>
        <p:spPr>
          <a:xfrm>
            <a:off x="2946827" y="4224521"/>
            <a:ext cx="648000" cy="648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2</a:t>
            </a:r>
            <a:endParaRPr kumimoji="0" lang="id-ID"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51" name="Oval 4">
            <a:extLst>
              <a:ext uri="{FF2B5EF4-FFF2-40B4-BE49-F238E27FC236}">
                <a16:creationId xmlns:a16="http://schemas.microsoft.com/office/drawing/2014/main" id="{7A15C233-8829-4B2D-8870-7F1BE284E868}"/>
              </a:ext>
            </a:extLst>
          </p:cNvPr>
          <p:cNvSpPr/>
          <p:nvPr/>
        </p:nvSpPr>
        <p:spPr>
          <a:xfrm>
            <a:off x="2946827" y="5403101"/>
            <a:ext cx="648000" cy="648000"/>
          </a:xfrm>
          <a:prstGeom prst="ellipse">
            <a:avLst/>
          </a:prstGeom>
          <a:solidFill>
            <a:srgbClr val="0020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3</a:t>
            </a:r>
            <a:endParaRPr kumimoji="0" lang="id-ID" sz="2800" b="1" i="1" u="none" strike="noStrike" kern="0" cap="none" spc="0" normalizeH="0" baseline="0" noProof="0" dirty="0">
              <a:ln>
                <a:noFill/>
              </a:ln>
              <a:solidFill>
                <a:schemeClr val="bg1"/>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53" name="Text Box 17">
            <a:extLst>
              <a:ext uri="{FF2B5EF4-FFF2-40B4-BE49-F238E27FC236}">
                <a16:creationId xmlns:a16="http://schemas.microsoft.com/office/drawing/2014/main" id="{B15A4DC3-8D06-4732-885E-347ECC22E0C7}"/>
              </a:ext>
            </a:extLst>
          </p:cNvPr>
          <p:cNvSpPr txBox="1">
            <a:spLocks noChangeArrowheads="1"/>
          </p:cNvSpPr>
          <p:nvPr/>
        </p:nvSpPr>
        <p:spPr bwMode="auto">
          <a:xfrm>
            <a:off x="3859979" y="3128237"/>
            <a:ext cx="74652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bg1"/>
                </a:solidFill>
                <a:latin typeface="黑体" panose="02010609060101010101" pitchFamily="49" charset="-122"/>
                <a:ea typeface="宋体" panose="02010600030101010101" pitchFamily="2" charset="-122"/>
              </a:defRPr>
            </a:lvl1pPr>
            <a:lvl2pPr marL="742950" indent="-285750">
              <a:defRPr b="1">
                <a:solidFill>
                  <a:schemeClr val="bg1"/>
                </a:solidFill>
                <a:latin typeface="黑体" panose="02010609060101010101" pitchFamily="49" charset="-122"/>
                <a:ea typeface="宋体" panose="02010600030101010101" pitchFamily="2" charset="-122"/>
              </a:defRPr>
            </a:lvl2pPr>
            <a:lvl3pPr marL="1143000" indent="-228600">
              <a:defRPr b="1">
                <a:solidFill>
                  <a:schemeClr val="bg1"/>
                </a:solidFill>
                <a:latin typeface="黑体" panose="02010609060101010101" pitchFamily="49" charset="-122"/>
                <a:ea typeface="宋体" panose="02010600030101010101" pitchFamily="2" charset="-122"/>
              </a:defRPr>
            </a:lvl3pPr>
            <a:lvl4pPr marL="1600200" indent="-228600">
              <a:defRPr b="1">
                <a:solidFill>
                  <a:schemeClr val="bg1"/>
                </a:solidFill>
                <a:latin typeface="黑体" panose="02010609060101010101" pitchFamily="49" charset="-122"/>
                <a:ea typeface="宋体" panose="02010600030101010101" pitchFamily="2" charset="-122"/>
              </a:defRPr>
            </a:lvl4pPr>
            <a:lvl5pPr marL="2057400" indent="-228600">
              <a:defRPr b="1">
                <a:solidFill>
                  <a:schemeClr val="bg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9pPr>
          </a:lstStyle>
          <a:p>
            <a:pPr eaLnBrk="0" fontAlgn="base" hangingPunct="0">
              <a:spcBef>
                <a:spcPct val="0"/>
              </a:spcBef>
              <a:spcAft>
                <a:spcPct val="0"/>
              </a:spcAft>
              <a:defRPr/>
            </a:pPr>
            <a:r>
              <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点击输入文字点击输入文字</a:t>
            </a:r>
          </a:p>
        </p:txBody>
      </p:sp>
      <p:sp>
        <p:nvSpPr>
          <p:cNvPr id="54" name="Text Box 17">
            <a:extLst>
              <a:ext uri="{FF2B5EF4-FFF2-40B4-BE49-F238E27FC236}">
                <a16:creationId xmlns:a16="http://schemas.microsoft.com/office/drawing/2014/main" id="{5A43FE37-38B7-42CF-9E6D-ADE4D96B9919}"/>
              </a:ext>
            </a:extLst>
          </p:cNvPr>
          <p:cNvSpPr txBox="1">
            <a:spLocks noChangeArrowheads="1"/>
          </p:cNvSpPr>
          <p:nvPr/>
        </p:nvSpPr>
        <p:spPr bwMode="auto">
          <a:xfrm>
            <a:off x="3859980" y="4306817"/>
            <a:ext cx="5284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bg1"/>
                </a:solidFill>
                <a:latin typeface="黑体" panose="02010609060101010101" pitchFamily="49" charset="-122"/>
                <a:ea typeface="宋体" panose="02010600030101010101" pitchFamily="2" charset="-122"/>
              </a:defRPr>
            </a:lvl1pPr>
            <a:lvl2pPr marL="742950" indent="-285750">
              <a:defRPr b="1">
                <a:solidFill>
                  <a:schemeClr val="bg1"/>
                </a:solidFill>
                <a:latin typeface="黑体" panose="02010609060101010101" pitchFamily="49" charset="-122"/>
                <a:ea typeface="宋体" panose="02010600030101010101" pitchFamily="2" charset="-122"/>
              </a:defRPr>
            </a:lvl2pPr>
            <a:lvl3pPr marL="1143000" indent="-228600">
              <a:defRPr b="1">
                <a:solidFill>
                  <a:schemeClr val="bg1"/>
                </a:solidFill>
                <a:latin typeface="黑体" panose="02010609060101010101" pitchFamily="49" charset="-122"/>
                <a:ea typeface="宋体" panose="02010600030101010101" pitchFamily="2" charset="-122"/>
              </a:defRPr>
            </a:lvl3pPr>
            <a:lvl4pPr marL="1600200" indent="-228600">
              <a:defRPr b="1">
                <a:solidFill>
                  <a:schemeClr val="bg1"/>
                </a:solidFill>
                <a:latin typeface="黑体" panose="02010609060101010101" pitchFamily="49" charset="-122"/>
                <a:ea typeface="宋体" panose="02010600030101010101" pitchFamily="2" charset="-122"/>
              </a:defRPr>
            </a:lvl4pPr>
            <a:lvl5pPr marL="2057400" indent="-228600">
              <a:defRPr b="1">
                <a:solidFill>
                  <a:schemeClr val="bg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9pPr>
          </a:lstStyle>
          <a:p>
            <a:pPr eaLnBrk="0" fontAlgn="base" hangingPunct="0">
              <a:spcBef>
                <a:spcPct val="0"/>
              </a:spcBef>
              <a:spcAft>
                <a:spcPct val="0"/>
              </a:spcAft>
              <a:defRPr/>
            </a:pPr>
            <a:r>
              <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点击输入文字点击输入文字</a:t>
            </a:r>
          </a:p>
        </p:txBody>
      </p:sp>
      <p:sp>
        <p:nvSpPr>
          <p:cNvPr id="55" name="Text Box 17">
            <a:extLst>
              <a:ext uri="{FF2B5EF4-FFF2-40B4-BE49-F238E27FC236}">
                <a16:creationId xmlns:a16="http://schemas.microsoft.com/office/drawing/2014/main" id="{A7DE916B-1FF4-4BCC-BD03-F7E3D5F521C1}"/>
              </a:ext>
            </a:extLst>
          </p:cNvPr>
          <p:cNvSpPr txBox="1">
            <a:spLocks noChangeArrowheads="1"/>
          </p:cNvSpPr>
          <p:nvPr/>
        </p:nvSpPr>
        <p:spPr bwMode="auto">
          <a:xfrm>
            <a:off x="3859982" y="5485397"/>
            <a:ext cx="52840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bg1"/>
                </a:solidFill>
                <a:latin typeface="黑体" panose="02010609060101010101" pitchFamily="49" charset="-122"/>
                <a:ea typeface="宋体" panose="02010600030101010101" pitchFamily="2" charset="-122"/>
              </a:defRPr>
            </a:lvl1pPr>
            <a:lvl2pPr marL="742950" indent="-285750">
              <a:defRPr b="1">
                <a:solidFill>
                  <a:schemeClr val="bg1"/>
                </a:solidFill>
                <a:latin typeface="黑体" panose="02010609060101010101" pitchFamily="49" charset="-122"/>
                <a:ea typeface="宋体" panose="02010600030101010101" pitchFamily="2" charset="-122"/>
              </a:defRPr>
            </a:lvl2pPr>
            <a:lvl3pPr marL="1143000" indent="-228600">
              <a:defRPr b="1">
                <a:solidFill>
                  <a:schemeClr val="bg1"/>
                </a:solidFill>
                <a:latin typeface="黑体" panose="02010609060101010101" pitchFamily="49" charset="-122"/>
                <a:ea typeface="宋体" panose="02010600030101010101" pitchFamily="2" charset="-122"/>
              </a:defRPr>
            </a:lvl3pPr>
            <a:lvl4pPr marL="1600200" indent="-228600">
              <a:defRPr b="1">
                <a:solidFill>
                  <a:schemeClr val="bg1"/>
                </a:solidFill>
                <a:latin typeface="黑体" panose="02010609060101010101" pitchFamily="49" charset="-122"/>
                <a:ea typeface="宋体" panose="02010600030101010101" pitchFamily="2" charset="-122"/>
              </a:defRPr>
            </a:lvl4pPr>
            <a:lvl5pPr marL="2057400" indent="-228600">
              <a:defRPr b="1">
                <a:solidFill>
                  <a:schemeClr val="bg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bg1"/>
                </a:solidFill>
                <a:latin typeface="黑体" panose="02010609060101010101" pitchFamily="49" charset="-122"/>
                <a:ea typeface="宋体" panose="02010600030101010101" pitchFamily="2" charset="-122"/>
              </a:defRPr>
            </a:lvl9pPr>
          </a:lstStyle>
          <a:p>
            <a:pPr eaLnBrk="0" fontAlgn="base" hangingPunct="0">
              <a:spcBef>
                <a:spcPct val="0"/>
              </a:spcBef>
              <a:spcAft>
                <a:spcPct val="0"/>
              </a:spcAft>
              <a:defRPr/>
            </a:pPr>
            <a:r>
              <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点击输入文字点击输入文字</a:t>
            </a:r>
          </a:p>
        </p:txBody>
      </p:sp>
      <p:grpSp>
        <p:nvGrpSpPr>
          <p:cNvPr id="65" name="组合 64">
            <a:extLst>
              <a:ext uri="{FF2B5EF4-FFF2-40B4-BE49-F238E27FC236}">
                <a16:creationId xmlns:a16="http://schemas.microsoft.com/office/drawing/2014/main" id="{78FF5CF5-07DB-4594-A1DB-58412A907D4A}"/>
              </a:ext>
            </a:extLst>
          </p:cNvPr>
          <p:cNvGrpSpPr/>
          <p:nvPr/>
        </p:nvGrpSpPr>
        <p:grpSpPr>
          <a:xfrm>
            <a:off x="3350000" y="442683"/>
            <a:ext cx="5492000" cy="1385792"/>
            <a:chOff x="3379304" y="167932"/>
            <a:chExt cx="5492000" cy="1385792"/>
          </a:xfrm>
        </p:grpSpPr>
        <p:sp>
          <p:nvSpPr>
            <p:cNvPr id="66" name="标题 1">
              <a:extLst>
                <a:ext uri="{FF2B5EF4-FFF2-40B4-BE49-F238E27FC236}">
                  <a16:creationId xmlns:a16="http://schemas.microsoft.com/office/drawing/2014/main" id="{F8C1C42B-7CA5-4A47-834B-9D8A1CECBE1D}"/>
                </a:ext>
              </a:extLst>
            </p:cNvPr>
            <p:cNvSpPr txBox="1"/>
            <p:nvPr/>
          </p:nvSpPr>
          <p:spPr>
            <a:xfrm>
              <a:off x="5403503" y="167932"/>
              <a:ext cx="1384995" cy="882742"/>
            </a:xfrm>
            <a:prstGeom prst="rect">
              <a:avLst/>
            </a:prstGeom>
            <a:noFill/>
            <a:ln>
              <a:noFill/>
            </a:ln>
          </p:spPr>
          <p:txBody>
            <a:bodyPr vert="horz" wrap="non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1" lang="en-US" altLang="zh-CN" sz="5400" b="0" i="0" u="none" strike="noStrike" kern="0" cap="none" spc="0" normalizeH="0" baseline="0" noProof="0" dirty="0" err="1">
                  <a:ln w="12700">
                    <a:noFill/>
                  </a:ln>
                  <a:solidFill>
                    <a:prstClr val="white"/>
                  </a:solidFill>
                  <a:effectLst/>
                  <a:uLnTx/>
                  <a:uFillTx/>
                  <a:latin typeface="+mj-ea"/>
                  <a:ea typeface="+mj-ea"/>
                  <a:cs typeface="OPPOSans H"/>
                </a:rPr>
                <a:t>目录</a:t>
              </a:r>
              <a:endParaRPr kumimoji="1" lang="zh-CN" altLang="en-US" sz="1800" b="0" i="0" u="none" strike="noStrike" kern="0" cap="none" spc="0" normalizeH="0" baseline="0" noProof="0" dirty="0">
                <a:ln>
                  <a:noFill/>
                </a:ln>
                <a:solidFill>
                  <a:prstClr val="white"/>
                </a:solidFill>
                <a:effectLst/>
                <a:uLnTx/>
                <a:uFillTx/>
                <a:latin typeface="+mj-ea"/>
                <a:ea typeface="+mj-ea"/>
              </a:endParaRPr>
            </a:p>
          </p:txBody>
        </p:sp>
        <p:sp>
          <p:nvSpPr>
            <p:cNvPr id="67" name="标题 1">
              <a:extLst>
                <a:ext uri="{FF2B5EF4-FFF2-40B4-BE49-F238E27FC236}">
                  <a16:creationId xmlns:a16="http://schemas.microsoft.com/office/drawing/2014/main" id="{4A8BFB98-A6BF-43F5-A95B-49169F17AF1D}"/>
                </a:ext>
              </a:extLst>
            </p:cNvPr>
            <p:cNvSpPr txBox="1"/>
            <p:nvPr/>
          </p:nvSpPr>
          <p:spPr>
            <a:xfrm>
              <a:off x="5046674" y="958946"/>
              <a:ext cx="2098651" cy="594778"/>
            </a:xfrm>
            <a:prstGeom prst="rect">
              <a:avLst/>
            </a:prstGeom>
            <a:noFill/>
            <a:ln>
              <a:noFill/>
            </a:ln>
          </p:spPr>
          <p:txBody>
            <a:bodyPr vert="horz" wrap="none" lIns="91440" tIns="45720" rIns="91440" bIns="4572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1" lang="en-US" altLang="zh-CN" sz="3200" b="0" i="0" u="none" strike="noStrike" kern="0" cap="none" spc="0" normalizeH="0" baseline="0" noProof="0" dirty="0">
                  <a:ln w="12700">
                    <a:noFill/>
                  </a:ln>
                  <a:solidFill>
                    <a:prstClr val="white"/>
                  </a:solidFill>
                  <a:effectLst/>
                  <a:uLnTx/>
                  <a:uFillTx/>
                  <a:latin typeface="+mj-lt"/>
                  <a:ea typeface="OPPOSans B"/>
                  <a:cs typeface="OPPOSans B"/>
                </a:rPr>
                <a:t>CONTENT</a:t>
              </a:r>
              <a:endParaRPr kumimoji="1" lang="zh-CN" altLang="en-US" sz="2800" b="0" i="0" u="none" strike="noStrike" kern="0" cap="none" spc="0" normalizeH="0" baseline="0" noProof="0" dirty="0">
                <a:ln>
                  <a:noFill/>
                </a:ln>
                <a:solidFill>
                  <a:prstClr val="white"/>
                </a:solidFill>
                <a:effectLst/>
                <a:uLnTx/>
                <a:uFillTx/>
                <a:latin typeface="+mj-lt"/>
                <a:ea typeface="等线" panose="02010600030101010101" pitchFamily="2" charset="-122"/>
              </a:endParaRPr>
            </a:p>
          </p:txBody>
        </p:sp>
        <p:cxnSp>
          <p:nvCxnSpPr>
            <p:cNvPr id="68" name="标题 1">
              <a:extLst>
                <a:ext uri="{FF2B5EF4-FFF2-40B4-BE49-F238E27FC236}">
                  <a16:creationId xmlns:a16="http://schemas.microsoft.com/office/drawing/2014/main" id="{332FE7CC-C5C7-4BD9-8B39-81DA74D83D5F}"/>
                </a:ext>
              </a:extLst>
            </p:cNvPr>
            <p:cNvCxnSpPr/>
            <p:nvPr/>
          </p:nvCxnSpPr>
          <p:spPr>
            <a:xfrm>
              <a:off x="4300365" y="528615"/>
              <a:ext cx="790688" cy="0"/>
            </a:xfrm>
            <a:prstGeom prst="line">
              <a:avLst/>
            </a:prstGeom>
            <a:noFill/>
            <a:ln w="6350" cap="sq">
              <a:solidFill>
                <a:sysClr val="window" lastClr="FFFFFF"/>
              </a:solidFill>
              <a:miter/>
            </a:ln>
          </p:spPr>
        </p:cxnSp>
        <p:cxnSp>
          <p:nvCxnSpPr>
            <p:cNvPr id="69" name="标题 1">
              <a:extLst>
                <a:ext uri="{FF2B5EF4-FFF2-40B4-BE49-F238E27FC236}">
                  <a16:creationId xmlns:a16="http://schemas.microsoft.com/office/drawing/2014/main" id="{7B35AD09-19F5-41CB-9AB1-941E9B0A9FB6}"/>
                </a:ext>
              </a:extLst>
            </p:cNvPr>
            <p:cNvCxnSpPr/>
            <p:nvPr/>
          </p:nvCxnSpPr>
          <p:spPr>
            <a:xfrm>
              <a:off x="3379304" y="687946"/>
              <a:ext cx="1884026" cy="0"/>
            </a:xfrm>
            <a:prstGeom prst="line">
              <a:avLst/>
            </a:prstGeom>
            <a:noFill/>
            <a:ln w="6350" cap="sq">
              <a:solidFill>
                <a:sysClr val="window" lastClr="FFFFFF"/>
              </a:solidFill>
              <a:miter/>
            </a:ln>
          </p:spPr>
        </p:cxnSp>
        <p:cxnSp>
          <p:nvCxnSpPr>
            <p:cNvPr id="70" name="标题 1">
              <a:extLst>
                <a:ext uri="{FF2B5EF4-FFF2-40B4-BE49-F238E27FC236}">
                  <a16:creationId xmlns:a16="http://schemas.microsoft.com/office/drawing/2014/main" id="{6B27D462-8C2E-4D83-9986-F650323FF369}"/>
                </a:ext>
              </a:extLst>
            </p:cNvPr>
            <p:cNvCxnSpPr/>
            <p:nvPr/>
          </p:nvCxnSpPr>
          <p:spPr>
            <a:xfrm flipH="1">
              <a:off x="7159555" y="528615"/>
              <a:ext cx="790688" cy="0"/>
            </a:xfrm>
            <a:prstGeom prst="line">
              <a:avLst/>
            </a:prstGeom>
            <a:noFill/>
            <a:ln w="6350" cap="sq">
              <a:solidFill>
                <a:sysClr val="window" lastClr="FFFFFF"/>
              </a:solidFill>
              <a:miter/>
            </a:ln>
          </p:spPr>
        </p:cxnSp>
        <p:cxnSp>
          <p:nvCxnSpPr>
            <p:cNvPr id="71" name="标题 1">
              <a:extLst>
                <a:ext uri="{FF2B5EF4-FFF2-40B4-BE49-F238E27FC236}">
                  <a16:creationId xmlns:a16="http://schemas.microsoft.com/office/drawing/2014/main" id="{9816E0D5-F07C-4808-86C0-8909AD1E6882}"/>
                </a:ext>
              </a:extLst>
            </p:cNvPr>
            <p:cNvCxnSpPr/>
            <p:nvPr/>
          </p:nvCxnSpPr>
          <p:spPr>
            <a:xfrm flipH="1">
              <a:off x="6987278" y="687946"/>
              <a:ext cx="1884026" cy="0"/>
            </a:xfrm>
            <a:prstGeom prst="line">
              <a:avLst/>
            </a:prstGeom>
            <a:noFill/>
            <a:ln w="6350" cap="sq">
              <a:solidFill>
                <a:sysClr val="window" lastClr="FFFFFF"/>
              </a:solidFill>
              <a:miter/>
            </a:ln>
          </p:spPr>
        </p:cxnSp>
      </p:grpSp>
    </p:spTree>
    <p:extLst>
      <p:ext uri="{BB962C8B-B14F-4D97-AF65-F5344CB8AC3E}">
        <p14:creationId xmlns:p14="http://schemas.microsoft.com/office/powerpoint/2010/main" val="414778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E81A68E-7A29-4D41-B18E-2F750AFB621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54779" b="790"/>
          <a:stretch/>
        </p:blipFill>
        <p:spPr>
          <a:xfrm>
            <a:off x="-12404" y="0"/>
            <a:ext cx="12192000" cy="3090046"/>
          </a:xfrm>
          <a:prstGeom prst="rect">
            <a:avLst/>
          </a:prstGeom>
        </p:spPr>
      </p:pic>
      <p:sp>
        <p:nvSpPr>
          <p:cNvPr id="15" name="椭圆 14">
            <a:extLst>
              <a:ext uri="{FF2B5EF4-FFF2-40B4-BE49-F238E27FC236}">
                <a16:creationId xmlns:a16="http://schemas.microsoft.com/office/drawing/2014/main" id="{4FDAF123-7184-4CF5-A2D3-654B8750F635}"/>
              </a:ext>
            </a:extLst>
          </p:cNvPr>
          <p:cNvSpPr>
            <a:spLocks noChangeAspect="1"/>
          </p:cNvSpPr>
          <p:nvPr/>
        </p:nvSpPr>
        <p:spPr>
          <a:xfrm>
            <a:off x="5376000" y="246607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178B2DAB-3EBE-479D-B762-3F70E4520A0C}"/>
              </a:ext>
            </a:extLst>
          </p:cNvPr>
          <p:cNvSpPr txBox="1"/>
          <p:nvPr/>
        </p:nvSpPr>
        <p:spPr>
          <a:xfrm>
            <a:off x="1842696" y="800162"/>
            <a:ext cx="8506608" cy="1446550"/>
          </a:xfrm>
          <a:prstGeom prst="rect">
            <a:avLst/>
          </a:prstGeom>
          <a:noFill/>
          <a:ln>
            <a:noFill/>
          </a:ln>
          <a:effectLst/>
        </p:spPr>
        <p:txBody>
          <a:bodyPr wrap="square" rtlCol="0">
            <a:spAutoFit/>
          </a:bodyPr>
          <a:lstStyle/>
          <a:p>
            <a:pPr algn="ctr" defTabSz="914377">
              <a:defRPr/>
            </a:pPr>
            <a:r>
              <a:rPr lang="en-US" altLang="zh-CN" sz="8800" b="1" dirty="0">
                <a:ln w="28575">
                  <a:noFill/>
                </a:ln>
                <a:solidFill>
                  <a:schemeClr val="bg1"/>
                </a:solidFill>
                <a:latin typeface="+mj-lt"/>
              </a:rPr>
              <a:t>PART  01</a:t>
            </a:r>
            <a:endParaRPr lang="zh-CN" altLang="en-US" sz="8800" b="1" dirty="0">
              <a:ln w="28575">
                <a:noFill/>
              </a:ln>
              <a:solidFill>
                <a:schemeClr val="bg1"/>
              </a:solidFill>
              <a:latin typeface="+mj-lt"/>
            </a:endParaRPr>
          </a:p>
        </p:txBody>
      </p:sp>
      <p:sp>
        <p:nvSpPr>
          <p:cNvPr id="4" name="文本框 3">
            <a:extLst>
              <a:ext uri="{FF2B5EF4-FFF2-40B4-BE49-F238E27FC236}">
                <a16:creationId xmlns:a16="http://schemas.microsoft.com/office/drawing/2014/main" id="{F6EABF4B-F8AF-4574-B881-1F840F7505F0}"/>
              </a:ext>
            </a:extLst>
          </p:cNvPr>
          <p:cNvSpPr txBox="1"/>
          <p:nvPr/>
        </p:nvSpPr>
        <p:spPr>
          <a:xfrm>
            <a:off x="3541455" y="4043282"/>
            <a:ext cx="5109091" cy="830997"/>
          </a:xfrm>
          <a:prstGeom prst="rect">
            <a:avLst/>
          </a:prstGeom>
          <a:noFill/>
          <a:effectLst/>
        </p:spPr>
        <p:txBody>
          <a:bodyPr wrap="none" rtlCol="0">
            <a:spAutoFit/>
          </a:bodyPr>
          <a:lstStyle/>
          <a:p>
            <a:pPr defTabSz="1219170">
              <a:defRPr/>
            </a:pPr>
            <a:r>
              <a:rPr lang="zh-CN" altLang="en-US" sz="4800" b="1" dirty="0">
                <a:solidFill>
                  <a:srgbClr val="002060"/>
                </a:solidFill>
                <a:latin typeface="Calibri" panose="020F0502020204030204"/>
                <a:ea typeface="微软雅黑" panose="020B0503020204020204" pitchFamily="34" charset="-122"/>
                <a:sym typeface="字魂105号-简雅黑" panose="00000500000000000000" pitchFamily="2" charset="-122"/>
              </a:rPr>
              <a:t>单击此处输入文字</a:t>
            </a:r>
          </a:p>
        </p:txBody>
      </p:sp>
      <p:sp>
        <p:nvSpPr>
          <p:cNvPr id="21" name="文本框 20">
            <a:extLst>
              <a:ext uri="{FF2B5EF4-FFF2-40B4-BE49-F238E27FC236}">
                <a16:creationId xmlns:a16="http://schemas.microsoft.com/office/drawing/2014/main" id="{EDE99BDB-8389-4060-A91A-73CDB19F6DD5}"/>
              </a:ext>
            </a:extLst>
          </p:cNvPr>
          <p:cNvSpPr txBox="1"/>
          <p:nvPr/>
        </p:nvSpPr>
        <p:spPr>
          <a:xfrm>
            <a:off x="1621235" y="5173354"/>
            <a:ext cx="9182105"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单击输入文字单击输入文字单击输入文字单击输入文字单击输入文字单击输入文字单击输入文字单击输入文字单击输入文字单击输入文字单击输入文字单击输入文字</a:t>
            </a:r>
          </a:p>
        </p:txBody>
      </p:sp>
      <p:grpSp>
        <p:nvGrpSpPr>
          <p:cNvPr id="3" name="组合 2">
            <a:extLst>
              <a:ext uri="{FF2B5EF4-FFF2-40B4-BE49-F238E27FC236}">
                <a16:creationId xmlns:a16="http://schemas.microsoft.com/office/drawing/2014/main" id="{743CF89B-D060-450A-93A7-65EF1F25EF9F}"/>
              </a:ext>
            </a:extLst>
          </p:cNvPr>
          <p:cNvGrpSpPr/>
          <p:nvPr/>
        </p:nvGrpSpPr>
        <p:grpSpPr>
          <a:xfrm>
            <a:off x="5545443" y="2620146"/>
            <a:ext cx="1101115" cy="1101115"/>
            <a:chOff x="5545443" y="2658566"/>
            <a:chExt cx="1101115" cy="1101115"/>
          </a:xfrm>
        </p:grpSpPr>
        <p:sp>
          <p:nvSpPr>
            <p:cNvPr id="14" name="椭圆 13">
              <a:extLst>
                <a:ext uri="{FF2B5EF4-FFF2-40B4-BE49-F238E27FC236}">
                  <a16:creationId xmlns:a16="http://schemas.microsoft.com/office/drawing/2014/main" id="{599CBDC1-3ADC-4508-8E79-116A27D917F4}"/>
                </a:ext>
              </a:extLst>
            </p:cNvPr>
            <p:cNvSpPr/>
            <p:nvPr/>
          </p:nvSpPr>
          <p:spPr>
            <a:xfrm>
              <a:off x="5545443" y="2658566"/>
              <a:ext cx="1101115" cy="110111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a:extLst>
                <a:ext uri="{FF2B5EF4-FFF2-40B4-BE49-F238E27FC236}">
                  <a16:creationId xmlns:a16="http://schemas.microsoft.com/office/drawing/2014/main" id="{152FCF09-A7B2-4B5F-9EBE-C345C5BCAB9E}"/>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705991" y="2819114"/>
              <a:ext cx="780018" cy="7800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712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EFB58412-FF05-495C-BE61-0D1E323457DD}"/>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
        <p:nvSpPr>
          <p:cNvPr id="11" name="文本框 10">
            <a:extLst>
              <a:ext uri="{FF2B5EF4-FFF2-40B4-BE49-F238E27FC236}">
                <a16:creationId xmlns:a16="http://schemas.microsoft.com/office/drawing/2014/main" id="{DF64C093-7D0E-40D2-A749-645869654978}"/>
              </a:ext>
            </a:extLst>
          </p:cNvPr>
          <p:cNvSpPr txBox="1"/>
          <p:nvPr/>
        </p:nvSpPr>
        <p:spPr>
          <a:xfrm>
            <a:off x="3849231" y="1380698"/>
            <a:ext cx="44935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13" name="文本框 12">
            <a:extLst>
              <a:ext uri="{FF2B5EF4-FFF2-40B4-BE49-F238E27FC236}">
                <a16:creationId xmlns:a16="http://schemas.microsoft.com/office/drawing/2014/main" id="{18419E4C-7E6E-432F-81B0-803546EB7C42}"/>
              </a:ext>
            </a:extLst>
          </p:cNvPr>
          <p:cNvSpPr txBox="1"/>
          <p:nvPr/>
        </p:nvSpPr>
        <p:spPr>
          <a:xfrm>
            <a:off x="1545035" y="1965694"/>
            <a:ext cx="9182105"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单击输入文字单击输入文字单击输入文字单击输入文字单击输入文字单击输入文字单击输入文字单击输入文字单击输入文字单击输入文字单击输入文字单击输入文字</a:t>
            </a:r>
          </a:p>
        </p:txBody>
      </p:sp>
      <p:grpSp>
        <p:nvGrpSpPr>
          <p:cNvPr id="33" name="组合 32">
            <a:extLst>
              <a:ext uri="{FF2B5EF4-FFF2-40B4-BE49-F238E27FC236}">
                <a16:creationId xmlns:a16="http://schemas.microsoft.com/office/drawing/2014/main" id="{86DFE5B9-342B-4C74-BBD5-4B097FE091BF}"/>
              </a:ext>
            </a:extLst>
          </p:cNvPr>
          <p:cNvGrpSpPr/>
          <p:nvPr/>
        </p:nvGrpSpPr>
        <p:grpSpPr>
          <a:xfrm>
            <a:off x="3400420" y="3137847"/>
            <a:ext cx="5391160" cy="2880000"/>
            <a:chOff x="3308047" y="3137847"/>
            <a:chExt cx="5391160" cy="2880000"/>
          </a:xfrm>
        </p:grpSpPr>
        <p:grpSp>
          <p:nvGrpSpPr>
            <p:cNvPr id="32" name="组合 31">
              <a:extLst>
                <a:ext uri="{FF2B5EF4-FFF2-40B4-BE49-F238E27FC236}">
                  <a16:creationId xmlns:a16="http://schemas.microsoft.com/office/drawing/2014/main" id="{BBCA12F3-61D7-4393-848C-926DBD91AFA4}"/>
                </a:ext>
              </a:extLst>
            </p:cNvPr>
            <p:cNvGrpSpPr/>
            <p:nvPr/>
          </p:nvGrpSpPr>
          <p:grpSpPr>
            <a:xfrm>
              <a:off x="3308047" y="3137847"/>
              <a:ext cx="3170691" cy="2880000"/>
              <a:chOff x="3308047" y="3137847"/>
              <a:chExt cx="3170691" cy="2880000"/>
            </a:xfrm>
          </p:grpSpPr>
          <p:sp>
            <p:nvSpPr>
              <p:cNvPr id="15" name="椭圆 14">
                <a:extLst>
                  <a:ext uri="{FF2B5EF4-FFF2-40B4-BE49-F238E27FC236}">
                    <a16:creationId xmlns:a16="http://schemas.microsoft.com/office/drawing/2014/main" id="{1E4609A9-82A0-4F9D-9222-2534BFBDD8C0}"/>
                  </a:ext>
                </a:extLst>
              </p:cNvPr>
              <p:cNvSpPr/>
              <p:nvPr/>
            </p:nvSpPr>
            <p:spPr>
              <a:xfrm>
                <a:off x="3598739" y="3137847"/>
                <a:ext cx="2879999" cy="2880000"/>
              </a:xfrm>
              <a:prstGeom prst="ellipse">
                <a:avLst/>
              </a:prstGeom>
              <a:noFill/>
              <a:ln w="31750">
                <a:gradFill flip="none" rotWithShape="1">
                  <a:gsLst>
                    <a:gs pos="0">
                      <a:schemeClr val="accent1">
                        <a:lumMod val="5000"/>
                        <a:lumOff val="95000"/>
                      </a:schemeClr>
                    </a:gs>
                    <a:gs pos="66000">
                      <a:schemeClr val="accent5">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椭圆 18">
                <a:extLst>
                  <a:ext uri="{FF2B5EF4-FFF2-40B4-BE49-F238E27FC236}">
                    <a16:creationId xmlns:a16="http://schemas.microsoft.com/office/drawing/2014/main" id="{3EEAF8E2-5FE6-4158-9597-C6662C47FFD0}"/>
                  </a:ext>
                </a:extLst>
              </p:cNvPr>
              <p:cNvSpPr/>
              <p:nvPr/>
            </p:nvSpPr>
            <p:spPr>
              <a:xfrm>
                <a:off x="4069047" y="3328554"/>
                <a:ext cx="225700" cy="233028"/>
              </a:xfrm>
              <a:prstGeom prst="ellipse">
                <a:avLst/>
              </a:prstGeom>
              <a:solidFill>
                <a:srgbClr val="3B468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 name="椭圆 22">
                <a:extLst>
                  <a:ext uri="{FF2B5EF4-FFF2-40B4-BE49-F238E27FC236}">
                    <a16:creationId xmlns:a16="http://schemas.microsoft.com/office/drawing/2014/main" id="{3905DBFA-CB3F-4924-8600-1E408D15A64A}"/>
                  </a:ext>
                </a:extLst>
              </p:cNvPr>
              <p:cNvSpPr>
                <a:spLocks noChangeAspect="1"/>
              </p:cNvSpPr>
              <p:nvPr/>
            </p:nvSpPr>
            <p:spPr>
              <a:xfrm>
                <a:off x="3308047" y="4281845"/>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椭圆 23">
                <a:extLst>
                  <a:ext uri="{FF2B5EF4-FFF2-40B4-BE49-F238E27FC236}">
                    <a16:creationId xmlns:a16="http://schemas.microsoft.com/office/drawing/2014/main" id="{F4E71019-7A91-4EBE-A91C-F63F64BD2E51}"/>
                  </a:ext>
                </a:extLst>
              </p:cNvPr>
              <p:cNvSpPr>
                <a:spLocks noChangeAspect="1"/>
              </p:cNvSpPr>
              <p:nvPr/>
            </p:nvSpPr>
            <p:spPr>
              <a:xfrm>
                <a:off x="3893897" y="3151316"/>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椭圆 24">
                <a:extLst>
                  <a:ext uri="{FF2B5EF4-FFF2-40B4-BE49-F238E27FC236}">
                    <a16:creationId xmlns:a16="http://schemas.microsoft.com/office/drawing/2014/main" id="{19CB7DEE-4488-45B8-8D9B-568516706CD0}"/>
                  </a:ext>
                </a:extLst>
              </p:cNvPr>
              <p:cNvSpPr>
                <a:spLocks noChangeAspect="1"/>
              </p:cNvSpPr>
              <p:nvPr/>
            </p:nvSpPr>
            <p:spPr>
              <a:xfrm>
                <a:off x="3893897" y="5412375"/>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EDDE8E21-6F24-4FF9-B972-46FC6D6D0A6A}"/>
                  </a:ext>
                </a:extLst>
              </p:cNvPr>
              <p:cNvSpPr/>
              <p:nvPr/>
            </p:nvSpPr>
            <p:spPr>
              <a:xfrm>
                <a:off x="3483197" y="4453331"/>
                <a:ext cx="225700" cy="233028"/>
              </a:xfrm>
              <a:prstGeom prst="ellipse">
                <a:avLst/>
              </a:prstGeom>
              <a:solidFill>
                <a:srgbClr val="3B468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椭圆 26">
                <a:extLst>
                  <a:ext uri="{FF2B5EF4-FFF2-40B4-BE49-F238E27FC236}">
                    <a16:creationId xmlns:a16="http://schemas.microsoft.com/office/drawing/2014/main" id="{37EF2B50-70B7-4209-A523-8EE8F9D4EDB1}"/>
                  </a:ext>
                </a:extLst>
              </p:cNvPr>
              <p:cNvSpPr/>
              <p:nvPr/>
            </p:nvSpPr>
            <p:spPr>
              <a:xfrm>
                <a:off x="4069047" y="5583861"/>
                <a:ext cx="225700" cy="233028"/>
              </a:xfrm>
              <a:prstGeom prst="ellipse">
                <a:avLst/>
              </a:prstGeom>
              <a:solidFill>
                <a:srgbClr val="3B468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31" name="组合 30">
              <a:extLst>
                <a:ext uri="{FF2B5EF4-FFF2-40B4-BE49-F238E27FC236}">
                  <a16:creationId xmlns:a16="http://schemas.microsoft.com/office/drawing/2014/main" id="{FE7A6AE7-FBB8-45A4-8173-B7EEB0FF1222}"/>
                </a:ext>
              </a:extLst>
            </p:cNvPr>
            <p:cNvGrpSpPr/>
            <p:nvPr/>
          </p:nvGrpSpPr>
          <p:grpSpPr>
            <a:xfrm>
              <a:off x="5531208" y="3137847"/>
              <a:ext cx="3167999" cy="2880000"/>
              <a:chOff x="5362885" y="3137847"/>
              <a:chExt cx="3167999" cy="2880000"/>
            </a:xfrm>
          </p:grpSpPr>
          <p:sp>
            <p:nvSpPr>
              <p:cNvPr id="16" name="椭圆 15">
                <a:extLst>
                  <a:ext uri="{FF2B5EF4-FFF2-40B4-BE49-F238E27FC236}">
                    <a16:creationId xmlns:a16="http://schemas.microsoft.com/office/drawing/2014/main" id="{85AD3904-7344-4780-BB48-3003E9E27FD8}"/>
                  </a:ext>
                </a:extLst>
              </p:cNvPr>
              <p:cNvSpPr/>
              <p:nvPr/>
            </p:nvSpPr>
            <p:spPr>
              <a:xfrm>
                <a:off x="5362885" y="3137847"/>
                <a:ext cx="2880001" cy="2880000"/>
              </a:xfrm>
              <a:prstGeom prst="ellipse">
                <a:avLst/>
              </a:prstGeom>
              <a:noFill/>
              <a:ln w="31750">
                <a:gradFill flip="none" rotWithShape="1">
                  <a:gsLst>
                    <a:gs pos="0">
                      <a:schemeClr val="accent1">
                        <a:lumMod val="5000"/>
                        <a:lumOff val="95000"/>
                        <a:alpha val="50000"/>
                      </a:schemeClr>
                    </a:gs>
                    <a:gs pos="100000">
                      <a:srgbClr val="0070C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 name="椭圆 19">
                <a:extLst>
                  <a:ext uri="{FF2B5EF4-FFF2-40B4-BE49-F238E27FC236}">
                    <a16:creationId xmlns:a16="http://schemas.microsoft.com/office/drawing/2014/main" id="{4403E001-8545-4FED-B0FC-EAEF203F3EBB}"/>
                  </a:ext>
                </a:extLst>
              </p:cNvPr>
              <p:cNvSpPr>
                <a:spLocks noChangeAspect="1"/>
              </p:cNvSpPr>
              <p:nvPr/>
            </p:nvSpPr>
            <p:spPr>
              <a:xfrm>
                <a:off x="7436243" y="3206086"/>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椭圆 20">
                <a:extLst>
                  <a:ext uri="{FF2B5EF4-FFF2-40B4-BE49-F238E27FC236}">
                    <a16:creationId xmlns:a16="http://schemas.microsoft.com/office/drawing/2014/main" id="{5A5C898F-B012-4A96-B8D5-F14B81BC56D7}"/>
                  </a:ext>
                </a:extLst>
              </p:cNvPr>
              <p:cNvSpPr>
                <a:spLocks noChangeAspect="1"/>
              </p:cNvSpPr>
              <p:nvPr/>
            </p:nvSpPr>
            <p:spPr>
              <a:xfrm>
                <a:off x="7436243" y="5412375"/>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 name="椭圆 21">
                <a:extLst>
                  <a:ext uri="{FF2B5EF4-FFF2-40B4-BE49-F238E27FC236}">
                    <a16:creationId xmlns:a16="http://schemas.microsoft.com/office/drawing/2014/main" id="{33DE0EBA-DDE0-4776-A68D-0666F6ED7CEE}"/>
                  </a:ext>
                </a:extLst>
              </p:cNvPr>
              <p:cNvSpPr>
                <a:spLocks noChangeAspect="1"/>
              </p:cNvSpPr>
              <p:nvPr/>
            </p:nvSpPr>
            <p:spPr>
              <a:xfrm>
                <a:off x="7954884" y="4289847"/>
                <a:ext cx="576000" cy="576000"/>
              </a:xfrm>
              <a:prstGeom prst="ellipse">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7">
                <a:extLst>
                  <a:ext uri="{FF2B5EF4-FFF2-40B4-BE49-F238E27FC236}">
                    <a16:creationId xmlns:a16="http://schemas.microsoft.com/office/drawing/2014/main" id="{D3B056FA-8F78-4D9B-AFFA-8C50961CC645}"/>
                  </a:ext>
                </a:extLst>
              </p:cNvPr>
              <p:cNvSpPr/>
              <p:nvPr/>
            </p:nvSpPr>
            <p:spPr>
              <a:xfrm>
                <a:off x="7611393" y="5583861"/>
                <a:ext cx="225700" cy="233028"/>
              </a:xfrm>
              <a:prstGeom prst="ellips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椭圆 28">
                <a:extLst>
                  <a:ext uri="{FF2B5EF4-FFF2-40B4-BE49-F238E27FC236}">
                    <a16:creationId xmlns:a16="http://schemas.microsoft.com/office/drawing/2014/main" id="{62DF87BB-DD00-41DD-A40A-37EA85EC88EA}"/>
                  </a:ext>
                </a:extLst>
              </p:cNvPr>
              <p:cNvSpPr/>
              <p:nvPr/>
            </p:nvSpPr>
            <p:spPr>
              <a:xfrm>
                <a:off x="8130034" y="4466841"/>
                <a:ext cx="225700" cy="233028"/>
              </a:xfrm>
              <a:prstGeom prst="ellips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 name="椭圆 29">
                <a:extLst>
                  <a:ext uri="{FF2B5EF4-FFF2-40B4-BE49-F238E27FC236}">
                    <a16:creationId xmlns:a16="http://schemas.microsoft.com/office/drawing/2014/main" id="{921A2F2D-3492-4033-B9D3-32F1EF50F3CE}"/>
                  </a:ext>
                </a:extLst>
              </p:cNvPr>
              <p:cNvSpPr/>
              <p:nvPr/>
            </p:nvSpPr>
            <p:spPr>
              <a:xfrm>
                <a:off x="7611393" y="3384472"/>
                <a:ext cx="225700" cy="233028"/>
              </a:xfrm>
              <a:prstGeom prst="ellipse">
                <a:avLst/>
              </a:pr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pic>
        <p:nvPicPr>
          <p:cNvPr id="37" name="图形 36" descr="银行 纯色填充">
            <a:extLst>
              <a:ext uri="{FF2B5EF4-FFF2-40B4-BE49-F238E27FC236}">
                <a16:creationId xmlns:a16="http://schemas.microsoft.com/office/drawing/2014/main" id="{2B5FE6F5-258D-44F4-8554-A6E55A9CFA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4559" y="4246250"/>
            <a:ext cx="663194" cy="663194"/>
          </a:xfrm>
          <a:prstGeom prst="rect">
            <a:avLst/>
          </a:prstGeom>
        </p:spPr>
      </p:pic>
      <p:sp>
        <p:nvSpPr>
          <p:cNvPr id="39" name="文本框 38">
            <a:extLst>
              <a:ext uri="{FF2B5EF4-FFF2-40B4-BE49-F238E27FC236}">
                <a16:creationId xmlns:a16="http://schemas.microsoft.com/office/drawing/2014/main" id="{8DAF16A0-03DA-40B5-8976-8940F2DB43CB}"/>
              </a:ext>
            </a:extLst>
          </p:cNvPr>
          <p:cNvSpPr txBox="1"/>
          <p:nvPr/>
        </p:nvSpPr>
        <p:spPr>
          <a:xfrm>
            <a:off x="4468499" y="4254682"/>
            <a:ext cx="82542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3B4681"/>
                </a:solidFill>
                <a:effectLst/>
                <a:uLnTx/>
                <a:uFillTx/>
                <a:latin typeface="微软雅黑" panose="020B0503020204020204" pitchFamily="34" charset="-122"/>
                <a:ea typeface="微软雅黑" panose="020B0503020204020204" pitchFamily="34" charset="-122"/>
                <a:cs typeface="+mn-cs"/>
              </a:rPr>
              <a:t>输入文字</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40" name="文本框 39">
            <a:extLst>
              <a:ext uri="{FF2B5EF4-FFF2-40B4-BE49-F238E27FC236}">
                <a16:creationId xmlns:a16="http://schemas.microsoft.com/office/drawing/2014/main" id="{0182BA1E-0672-46EE-B03C-44E9DB8237E6}"/>
              </a:ext>
            </a:extLst>
          </p:cNvPr>
          <p:cNvSpPr txBox="1"/>
          <p:nvPr/>
        </p:nvSpPr>
        <p:spPr>
          <a:xfrm>
            <a:off x="6938390" y="4254682"/>
            <a:ext cx="82542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输入文字</a:t>
            </a:r>
            <a:endParaRPr kumimoji="0" lang="zh-CN" altLang="en-US" sz="1800" b="0" i="0" u="none" strike="noStrike" kern="1200" cap="none" spc="0" normalizeH="0" baseline="0" noProof="0" dirty="0">
              <a:ln>
                <a:noFill/>
              </a:ln>
              <a:solidFill>
                <a:srgbClr val="0070C0"/>
              </a:solidFill>
              <a:effectLst/>
              <a:uLnTx/>
              <a:uFillTx/>
              <a:latin typeface="等线" panose="020F0502020204030204"/>
              <a:ea typeface="等线" panose="02010600030101010101" pitchFamily="2" charset="-122"/>
              <a:cs typeface="+mn-cs"/>
            </a:endParaRPr>
          </a:p>
        </p:txBody>
      </p:sp>
      <p:grpSp>
        <p:nvGrpSpPr>
          <p:cNvPr id="47" name="组合 46">
            <a:extLst>
              <a:ext uri="{FF2B5EF4-FFF2-40B4-BE49-F238E27FC236}">
                <a16:creationId xmlns:a16="http://schemas.microsoft.com/office/drawing/2014/main" id="{F999CEDC-6560-4AB7-A0E3-3F7D698DE16F}"/>
              </a:ext>
            </a:extLst>
          </p:cNvPr>
          <p:cNvGrpSpPr/>
          <p:nvPr/>
        </p:nvGrpSpPr>
        <p:grpSpPr>
          <a:xfrm>
            <a:off x="814316" y="5411452"/>
            <a:ext cx="3029588" cy="864170"/>
            <a:chOff x="951757" y="5401090"/>
            <a:chExt cx="3029588" cy="864170"/>
          </a:xfrm>
        </p:grpSpPr>
        <p:sp>
          <p:nvSpPr>
            <p:cNvPr id="45" name="文本框 44">
              <a:extLst>
                <a:ext uri="{FF2B5EF4-FFF2-40B4-BE49-F238E27FC236}">
                  <a16:creationId xmlns:a16="http://schemas.microsoft.com/office/drawing/2014/main" id="{BC9189BE-B315-405C-B7F4-73B19229595F}"/>
                </a:ext>
              </a:extLst>
            </p:cNvPr>
            <p:cNvSpPr txBox="1"/>
            <p:nvPr/>
          </p:nvSpPr>
          <p:spPr>
            <a:xfrm>
              <a:off x="1021765" y="5401090"/>
              <a:ext cx="2954655"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3B4681"/>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46" name="文本框 45">
              <a:extLst>
                <a:ext uri="{FF2B5EF4-FFF2-40B4-BE49-F238E27FC236}">
                  <a16:creationId xmlns:a16="http://schemas.microsoft.com/office/drawing/2014/main" id="{0DFD3A8B-D8BA-4126-B9DE-BAD0850C15E8}"/>
                </a:ext>
              </a:extLst>
            </p:cNvPr>
            <p:cNvSpPr txBox="1"/>
            <p:nvPr/>
          </p:nvSpPr>
          <p:spPr>
            <a:xfrm>
              <a:off x="951757" y="5694976"/>
              <a:ext cx="3029588" cy="57028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grpSp>
        <p:nvGrpSpPr>
          <p:cNvPr id="48" name="组合 47">
            <a:extLst>
              <a:ext uri="{FF2B5EF4-FFF2-40B4-BE49-F238E27FC236}">
                <a16:creationId xmlns:a16="http://schemas.microsoft.com/office/drawing/2014/main" id="{016924EA-9F18-4DA7-9A18-B6BDE8BCB470}"/>
              </a:ext>
            </a:extLst>
          </p:cNvPr>
          <p:cNvGrpSpPr/>
          <p:nvPr/>
        </p:nvGrpSpPr>
        <p:grpSpPr>
          <a:xfrm>
            <a:off x="814317" y="3027014"/>
            <a:ext cx="3029588" cy="864170"/>
            <a:chOff x="951758" y="5401090"/>
            <a:chExt cx="3029588" cy="864170"/>
          </a:xfrm>
        </p:grpSpPr>
        <p:sp>
          <p:nvSpPr>
            <p:cNvPr id="49" name="文本框 48">
              <a:extLst>
                <a:ext uri="{FF2B5EF4-FFF2-40B4-BE49-F238E27FC236}">
                  <a16:creationId xmlns:a16="http://schemas.microsoft.com/office/drawing/2014/main" id="{03AC8C8F-0261-4105-AF31-59C61874937E}"/>
                </a:ext>
              </a:extLst>
            </p:cNvPr>
            <p:cNvSpPr txBox="1"/>
            <p:nvPr/>
          </p:nvSpPr>
          <p:spPr>
            <a:xfrm>
              <a:off x="1021765" y="5401090"/>
              <a:ext cx="2954655"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3B4681"/>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50" name="文本框 49">
              <a:extLst>
                <a:ext uri="{FF2B5EF4-FFF2-40B4-BE49-F238E27FC236}">
                  <a16:creationId xmlns:a16="http://schemas.microsoft.com/office/drawing/2014/main" id="{63D9324C-2E7A-4344-9A90-E254260A84E6}"/>
                </a:ext>
              </a:extLst>
            </p:cNvPr>
            <p:cNvSpPr txBox="1"/>
            <p:nvPr/>
          </p:nvSpPr>
          <p:spPr>
            <a:xfrm>
              <a:off x="951758" y="5694976"/>
              <a:ext cx="3029588" cy="57028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grpSp>
        <p:nvGrpSpPr>
          <p:cNvPr id="51" name="组合 50">
            <a:extLst>
              <a:ext uri="{FF2B5EF4-FFF2-40B4-BE49-F238E27FC236}">
                <a16:creationId xmlns:a16="http://schemas.microsoft.com/office/drawing/2014/main" id="{3E068F3E-0636-41C6-853C-B4A910CA1A83}"/>
              </a:ext>
            </a:extLst>
          </p:cNvPr>
          <p:cNvGrpSpPr/>
          <p:nvPr/>
        </p:nvGrpSpPr>
        <p:grpSpPr>
          <a:xfrm>
            <a:off x="422231" y="4212947"/>
            <a:ext cx="2959580" cy="864170"/>
            <a:chOff x="1021765" y="5401090"/>
            <a:chExt cx="2959580" cy="864170"/>
          </a:xfrm>
        </p:grpSpPr>
        <p:sp>
          <p:nvSpPr>
            <p:cNvPr id="52" name="文本框 51">
              <a:extLst>
                <a:ext uri="{FF2B5EF4-FFF2-40B4-BE49-F238E27FC236}">
                  <a16:creationId xmlns:a16="http://schemas.microsoft.com/office/drawing/2014/main" id="{2D9ABE5A-0B66-4AD4-A170-6FCC5A73A33F}"/>
                </a:ext>
              </a:extLst>
            </p:cNvPr>
            <p:cNvSpPr txBox="1"/>
            <p:nvPr/>
          </p:nvSpPr>
          <p:spPr>
            <a:xfrm>
              <a:off x="1021765" y="5401090"/>
              <a:ext cx="2954655"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3B4681"/>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53" name="文本框 52">
              <a:extLst>
                <a:ext uri="{FF2B5EF4-FFF2-40B4-BE49-F238E27FC236}">
                  <a16:creationId xmlns:a16="http://schemas.microsoft.com/office/drawing/2014/main" id="{690004A7-7F28-42B2-A3C1-A63C5C1BFA1D}"/>
                </a:ext>
              </a:extLst>
            </p:cNvPr>
            <p:cNvSpPr txBox="1"/>
            <p:nvPr/>
          </p:nvSpPr>
          <p:spPr>
            <a:xfrm>
              <a:off x="1101346" y="5694976"/>
              <a:ext cx="2879999" cy="57028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grpSp>
        <p:nvGrpSpPr>
          <p:cNvPr id="54" name="组合 53">
            <a:extLst>
              <a:ext uri="{FF2B5EF4-FFF2-40B4-BE49-F238E27FC236}">
                <a16:creationId xmlns:a16="http://schemas.microsoft.com/office/drawing/2014/main" id="{2A39E8A9-D87B-47A5-AB70-DEA870288356}"/>
              </a:ext>
            </a:extLst>
          </p:cNvPr>
          <p:cNvGrpSpPr/>
          <p:nvPr/>
        </p:nvGrpSpPr>
        <p:grpSpPr>
          <a:xfrm>
            <a:off x="8333791" y="5503426"/>
            <a:ext cx="3034513" cy="826732"/>
            <a:chOff x="946832" y="5438528"/>
            <a:chExt cx="3034513" cy="826732"/>
          </a:xfrm>
        </p:grpSpPr>
        <p:sp>
          <p:nvSpPr>
            <p:cNvPr id="55" name="文本框 54">
              <a:extLst>
                <a:ext uri="{FF2B5EF4-FFF2-40B4-BE49-F238E27FC236}">
                  <a16:creationId xmlns:a16="http://schemas.microsoft.com/office/drawing/2014/main" id="{F59BA819-DEDD-4610-9D27-C2EB7C6718AA}"/>
                </a:ext>
              </a:extLst>
            </p:cNvPr>
            <p:cNvSpPr txBox="1"/>
            <p:nvPr/>
          </p:nvSpPr>
          <p:spPr>
            <a:xfrm>
              <a:off x="946832" y="5438528"/>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56" name="文本框 55">
              <a:extLst>
                <a:ext uri="{FF2B5EF4-FFF2-40B4-BE49-F238E27FC236}">
                  <a16:creationId xmlns:a16="http://schemas.microsoft.com/office/drawing/2014/main" id="{57959DC6-78E0-45AF-9990-A1031DD1CBE6}"/>
                </a:ext>
              </a:extLst>
            </p:cNvPr>
            <p:cNvSpPr txBox="1"/>
            <p:nvPr/>
          </p:nvSpPr>
          <p:spPr>
            <a:xfrm>
              <a:off x="951757" y="5694976"/>
              <a:ext cx="3029588"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grpSp>
        <p:nvGrpSpPr>
          <p:cNvPr id="57" name="组合 56">
            <a:extLst>
              <a:ext uri="{FF2B5EF4-FFF2-40B4-BE49-F238E27FC236}">
                <a16:creationId xmlns:a16="http://schemas.microsoft.com/office/drawing/2014/main" id="{35A76802-2D98-40B4-85AD-B427A11F484B}"/>
              </a:ext>
            </a:extLst>
          </p:cNvPr>
          <p:cNvGrpSpPr/>
          <p:nvPr/>
        </p:nvGrpSpPr>
        <p:grpSpPr>
          <a:xfrm>
            <a:off x="8333791" y="3079262"/>
            <a:ext cx="3043891" cy="843447"/>
            <a:chOff x="951757" y="5421813"/>
            <a:chExt cx="3043891" cy="843447"/>
          </a:xfrm>
        </p:grpSpPr>
        <p:sp>
          <p:nvSpPr>
            <p:cNvPr id="58" name="文本框 57">
              <a:extLst>
                <a:ext uri="{FF2B5EF4-FFF2-40B4-BE49-F238E27FC236}">
                  <a16:creationId xmlns:a16="http://schemas.microsoft.com/office/drawing/2014/main" id="{D4E0A747-0558-457C-9A0C-AB109DE775BD}"/>
                </a:ext>
              </a:extLst>
            </p:cNvPr>
            <p:cNvSpPr txBox="1"/>
            <p:nvPr/>
          </p:nvSpPr>
          <p:spPr>
            <a:xfrm>
              <a:off x="951757" y="5421813"/>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59" name="文本框 58">
              <a:extLst>
                <a:ext uri="{FF2B5EF4-FFF2-40B4-BE49-F238E27FC236}">
                  <a16:creationId xmlns:a16="http://schemas.microsoft.com/office/drawing/2014/main" id="{04DA88BC-1AB9-4E9D-AF2B-533615B75906}"/>
                </a:ext>
              </a:extLst>
            </p:cNvPr>
            <p:cNvSpPr txBox="1"/>
            <p:nvPr/>
          </p:nvSpPr>
          <p:spPr>
            <a:xfrm>
              <a:off x="951757" y="5694976"/>
              <a:ext cx="304389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grpSp>
        <p:nvGrpSpPr>
          <p:cNvPr id="60" name="组合 59">
            <a:extLst>
              <a:ext uri="{FF2B5EF4-FFF2-40B4-BE49-F238E27FC236}">
                <a16:creationId xmlns:a16="http://schemas.microsoft.com/office/drawing/2014/main" id="{7B548D21-7E9C-46CE-B784-C2711CD887F7}"/>
              </a:ext>
            </a:extLst>
          </p:cNvPr>
          <p:cNvGrpSpPr/>
          <p:nvPr/>
        </p:nvGrpSpPr>
        <p:grpSpPr>
          <a:xfrm>
            <a:off x="8833242" y="4212947"/>
            <a:ext cx="2954655" cy="826732"/>
            <a:chOff x="946832" y="5438528"/>
            <a:chExt cx="2954655" cy="826732"/>
          </a:xfrm>
        </p:grpSpPr>
        <p:sp>
          <p:nvSpPr>
            <p:cNvPr id="61" name="文本框 60">
              <a:extLst>
                <a:ext uri="{FF2B5EF4-FFF2-40B4-BE49-F238E27FC236}">
                  <a16:creationId xmlns:a16="http://schemas.microsoft.com/office/drawing/2014/main" id="{8DE1AE13-30DC-4AA0-971B-AD6A136A5736}"/>
                </a:ext>
              </a:extLst>
            </p:cNvPr>
            <p:cNvSpPr txBox="1"/>
            <p:nvPr/>
          </p:nvSpPr>
          <p:spPr>
            <a:xfrm>
              <a:off x="946832" y="5438528"/>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cs"/>
                </a:rPr>
                <a:t>单击输入文字单击输入文字</a:t>
              </a:r>
            </a:p>
          </p:txBody>
        </p:sp>
        <p:sp>
          <p:nvSpPr>
            <p:cNvPr id="62" name="文本框 61">
              <a:extLst>
                <a:ext uri="{FF2B5EF4-FFF2-40B4-BE49-F238E27FC236}">
                  <a16:creationId xmlns:a16="http://schemas.microsoft.com/office/drawing/2014/main" id="{76C5E2A7-4C17-4796-B8B9-6E979773FE80}"/>
                </a:ext>
              </a:extLst>
            </p:cNvPr>
            <p:cNvSpPr txBox="1"/>
            <p:nvPr/>
          </p:nvSpPr>
          <p:spPr>
            <a:xfrm>
              <a:off x="951757" y="5694976"/>
              <a:ext cx="281702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a:t>
              </a:r>
            </a:p>
          </p:txBody>
        </p:sp>
      </p:grpSp>
    </p:spTree>
    <p:extLst>
      <p:ext uri="{BB962C8B-B14F-4D97-AF65-F5344CB8AC3E}">
        <p14:creationId xmlns:p14="http://schemas.microsoft.com/office/powerpoint/2010/main" val="409595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B545D95-5A32-451B-A089-5F9D155C9050}"/>
              </a:ext>
            </a:extLst>
          </p:cNvPr>
          <p:cNvSpPr/>
          <p:nvPr/>
        </p:nvSpPr>
        <p:spPr>
          <a:xfrm>
            <a:off x="614678" y="1450332"/>
            <a:ext cx="7116264" cy="4785368"/>
          </a:xfrm>
          <a:prstGeom prst="rect">
            <a:avLst/>
          </a:prstGeom>
          <a:solidFill>
            <a:srgbClr val="F7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8C320461-7A36-43C7-BE17-13AB728DB4DB}"/>
              </a:ext>
            </a:extLst>
          </p:cNvPr>
          <p:cNvSpPr/>
          <p:nvPr/>
        </p:nvSpPr>
        <p:spPr>
          <a:xfrm>
            <a:off x="6697500" y="1854200"/>
            <a:ext cx="5034778" cy="4785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0E8D4B66-D254-4761-AB45-7B776F8AE2F0}"/>
              </a:ext>
            </a:extLst>
          </p:cNvPr>
          <p:cNvSpPr/>
          <p:nvPr/>
        </p:nvSpPr>
        <p:spPr>
          <a:xfrm>
            <a:off x="13559427" y="508452"/>
            <a:ext cx="2837162" cy="1525356"/>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p>
        </p:txBody>
      </p:sp>
      <p:grpSp>
        <p:nvGrpSpPr>
          <p:cNvPr id="10" name="组合 9">
            <a:extLst>
              <a:ext uri="{FF2B5EF4-FFF2-40B4-BE49-F238E27FC236}">
                <a16:creationId xmlns:a16="http://schemas.microsoft.com/office/drawing/2014/main" id="{D8D6648B-03AD-4BF8-A1EF-2131C0B673E9}"/>
              </a:ext>
            </a:extLst>
          </p:cNvPr>
          <p:cNvGrpSpPr/>
          <p:nvPr/>
        </p:nvGrpSpPr>
        <p:grpSpPr>
          <a:xfrm>
            <a:off x="7192537" y="1655826"/>
            <a:ext cx="4621633" cy="4191933"/>
            <a:chOff x="6845948" y="1448630"/>
            <a:chExt cx="4621633" cy="4191933"/>
          </a:xfrm>
        </p:grpSpPr>
        <p:grpSp>
          <p:nvGrpSpPr>
            <p:cNvPr id="3" name="组合 2">
              <a:extLst>
                <a:ext uri="{FF2B5EF4-FFF2-40B4-BE49-F238E27FC236}">
                  <a16:creationId xmlns:a16="http://schemas.microsoft.com/office/drawing/2014/main" id="{39996EBE-C2B3-4607-836C-F024F1799D48}"/>
                </a:ext>
              </a:extLst>
            </p:cNvPr>
            <p:cNvGrpSpPr>
              <a:grpSpLocks noChangeAspect="1"/>
            </p:cNvGrpSpPr>
            <p:nvPr/>
          </p:nvGrpSpPr>
          <p:grpSpPr>
            <a:xfrm>
              <a:off x="7315224" y="1786674"/>
              <a:ext cx="3789760" cy="3576975"/>
              <a:chOff x="3297258" y="787399"/>
              <a:chExt cx="5597483" cy="5283200"/>
            </a:xfrm>
          </p:grpSpPr>
          <p:sp>
            <p:nvSpPr>
              <p:cNvPr id="4" name="任意多边形: 形状 3">
                <a:extLst>
                  <a:ext uri="{FF2B5EF4-FFF2-40B4-BE49-F238E27FC236}">
                    <a16:creationId xmlns:a16="http://schemas.microsoft.com/office/drawing/2014/main" id="{9C3F8031-2C6B-426E-8558-AA04292776F3}"/>
                  </a:ext>
                </a:extLst>
              </p:cNvPr>
              <p:cNvSpPr/>
              <p:nvPr/>
            </p:nvSpPr>
            <p:spPr>
              <a:xfrm>
                <a:off x="4470399"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100000">
                    <a:srgbClr val="002060"/>
                  </a:gs>
                  <a:gs pos="46000">
                    <a:srgbClr val="0070C0">
                      <a:alpha val="10000"/>
                    </a:srgbClr>
                  </a:gs>
                </a:gsLst>
                <a:lin ang="5400000" scaled="1"/>
                <a:tileRect/>
              </a:gra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algn="ctr" defTabSz="2889250">
                  <a:lnSpc>
                    <a:spcPct val="90000"/>
                  </a:lnSpc>
                  <a:spcBef>
                    <a:spcPct val="0"/>
                  </a:spcBef>
                  <a:spcAft>
                    <a:spcPct val="35000"/>
                  </a:spcAft>
                </a:pPr>
                <a:endParaRPr lang="zh-CN" altLang="en-US" sz="6500" dirty="0"/>
              </a:p>
            </p:txBody>
          </p:sp>
          <p:sp>
            <p:nvSpPr>
              <p:cNvPr id="5" name="任意多边形: 形状 4">
                <a:extLst>
                  <a:ext uri="{FF2B5EF4-FFF2-40B4-BE49-F238E27FC236}">
                    <a16:creationId xmlns:a16="http://schemas.microsoft.com/office/drawing/2014/main" id="{ADF83AE5-F84D-4911-BCBB-F9710C027992}"/>
                  </a:ext>
                </a:extLst>
              </p:cNvPr>
              <p:cNvSpPr/>
              <p:nvPr/>
            </p:nvSpPr>
            <p:spPr>
              <a:xfrm>
                <a:off x="5643541"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100000">
                    <a:srgbClr val="002060"/>
                  </a:gs>
                  <a:gs pos="46000">
                    <a:srgbClr val="0070C0">
                      <a:alpha val="10000"/>
                    </a:srgbClr>
                  </a:gs>
                </a:gsLst>
                <a:lin ang="13500000" scaled="1"/>
                <a:tileRect/>
              </a:gra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algn="ctr" defTabSz="2889250">
                  <a:lnSpc>
                    <a:spcPct val="90000"/>
                  </a:lnSpc>
                  <a:spcBef>
                    <a:spcPct val="0"/>
                  </a:spcBef>
                  <a:spcAft>
                    <a:spcPct val="35000"/>
                  </a:spcAft>
                </a:pPr>
                <a:endParaRPr lang="zh-CN" altLang="en-US" sz="6500"/>
              </a:p>
            </p:txBody>
          </p:sp>
          <p:sp>
            <p:nvSpPr>
              <p:cNvPr id="6" name="任意多边形: 形状 5">
                <a:extLst>
                  <a:ext uri="{FF2B5EF4-FFF2-40B4-BE49-F238E27FC236}">
                    <a16:creationId xmlns:a16="http://schemas.microsoft.com/office/drawing/2014/main" id="{3BB8E207-D78A-48B5-B933-6C269AFB7A72}"/>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100000">
                    <a:srgbClr val="002060"/>
                  </a:gs>
                  <a:gs pos="46000">
                    <a:srgbClr val="0070C0">
                      <a:alpha val="10000"/>
                    </a:srgbClr>
                  </a:gs>
                </a:gsLst>
                <a:lin ang="18900000" scaled="1"/>
                <a:tileRect/>
              </a:gra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grpSp>
        <p:grpSp>
          <p:nvGrpSpPr>
            <p:cNvPr id="7" name="组合 6">
              <a:extLst>
                <a:ext uri="{FF2B5EF4-FFF2-40B4-BE49-F238E27FC236}">
                  <a16:creationId xmlns:a16="http://schemas.microsoft.com/office/drawing/2014/main" id="{30DB86C5-27CE-42D9-90C3-956247898344}"/>
                </a:ext>
              </a:extLst>
            </p:cNvPr>
            <p:cNvGrpSpPr/>
            <p:nvPr/>
          </p:nvGrpSpPr>
          <p:grpSpPr>
            <a:xfrm>
              <a:off x="6845948" y="1448630"/>
              <a:ext cx="4621633" cy="4191933"/>
              <a:chOff x="-395338" y="1350983"/>
              <a:chExt cx="5701878" cy="5171743"/>
            </a:xfrm>
          </p:grpSpPr>
          <p:sp>
            <p:nvSpPr>
              <p:cNvPr id="14" name="任意多边形: 形状 13">
                <a:extLst>
                  <a:ext uri="{FF2B5EF4-FFF2-40B4-BE49-F238E27FC236}">
                    <a16:creationId xmlns:a16="http://schemas.microsoft.com/office/drawing/2014/main" id="{B84FD465-47A3-4A4D-AF0E-D12239A58D81}"/>
                  </a:ext>
                </a:extLst>
              </p:cNvPr>
              <p:cNvSpPr/>
              <p:nvPr/>
            </p:nvSpPr>
            <p:spPr>
              <a:xfrm>
                <a:off x="849108" y="1350983"/>
                <a:ext cx="3344598" cy="3344598"/>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noFill/>
              <a:ln>
                <a:gradFill>
                  <a:gsLst>
                    <a:gs pos="0">
                      <a:srgbClr val="002060"/>
                    </a:gs>
                    <a:gs pos="61000">
                      <a:schemeClr val="accent1">
                        <a:lumMod val="30000"/>
                        <a:lumOff val="70000"/>
                        <a:alpha val="0"/>
                      </a:schemeClr>
                    </a:gs>
                  </a:gsLst>
                  <a:lin ang="5400000" scaled="1"/>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p>
            </p:txBody>
          </p:sp>
          <p:sp>
            <p:nvSpPr>
              <p:cNvPr id="16" name="任意多边形: 形状 15">
                <a:extLst>
                  <a:ext uri="{FF2B5EF4-FFF2-40B4-BE49-F238E27FC236}">
                    <a16:creationId xmlns:a16="http://schemas.microsoft.com/office/drawing/2014/main" id="{23856EE4-CA17-4865-AEF8-FB4D9644BEDE}"/>
                  </a:ext>
                </a:extLst>
              </p:cNvPr>
              <p:cNvSpPr/>
              <p:nvPr/>
            </p:nvSpPr>
            <p:spPr>
              <a:xfrm>
                <a:off x="1961942" y="3102919"/>
                <a:ext cx="3344598" cy="334459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noFill/>
              <a:ln>
                <a:gradFill flip="none" rotWithShape="1">
                  <a:gsLst>
                    <a:gs pos="0">
                      <a:srgbClr val="002060"/>
                    </a:gs>
                    <a:gs pos="40000">
                      <a:schemeClr val="accent1">
                        <a:lumMod val="30000"/>
                        <a:lumOff val="70000"/>
                        <a:alpha val="0"/>
                      </a:schemeClr>
                    </a:gs>
                  </a:gsLst>
                  <a:lin ang="12000000" scaled="0"/>
                  <a:tileRect/>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zh-CN" altLang="en-US" sz="6500" dirty="0"/>
              </a:p>
            </p:txBody>
          </p:sp>
          <p:sp>
            <p:nvSpPr>
              <p:cNvPr id="17" name="任意多边形: 形状 16">
                <a:extLst>
                  <a:ext uri="{FF2B5EF4-FFF2-40B4-BE49-F238E27FC236}">
                    <a16:creationId xmlns:a16="http://schemas.microsoft.com/office/drawing/2014/main" id="{46F47DD1-05AE-49EB-A20D-CB5544E55C39}"/>
                  </a:ext>
                </a:extLst>
              </p:cNvPr>
              <p:cNvSpPr/>
              <p:nvPr/>
            </p:nvSpPr>
            <p:spPr>
              <a:xfrm>
                <a:off x="-395338" y="3178127"/>
                <a:ext cx="3344598" cy="334459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noFill/>
              <a:ln>
                <a:gradFill flip="none" rotWithShape="1">
                  <a:gsLst>
                    <a:gs pos="0">
                      <a:srgbClr val="002060"/>
                    </a:gs>
                    <a:gs pos="51000">
                      <a:schemeClr val="accent1">
                        <a:lumMod val="30000"/>
                        <a:lumOff val="70000"/>
                        <a:alpha val="0"/>
                      </a:schemeClr>
                    </a:gs>
                  </a:gsLst>
                  <a:lin ang="19800000" scaled="0"/>
                  <a:tileRect/>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algn="ctr" defTabSz="2889250">
                  <a:lnSpc>
                    <a:spcPct val="90000"/>
                  </a:lnSpc>
                  <a:spcBef>
                    <a:spcPct val="0"/>
                  </a:spcBef>
                  <a:spcAft>
                    <a:spcPct val="35000"/>
                  </a:spcAft>
                </a:pPr>
                <a:endParaRPr lang="zh-CN" altLang="en-US" sz="6500"/>
              </a:p>
            </p:txBody>
          </p:sp>
        </p:grpSp>
        <p:grpSp>
          <p:nvGrpSpPr>
            <p:cNvPr id="20" name="组合 19">
              <a:extLst>
                <a:ext uri="{FF2B5EF4-FFF2-40B4-BE49-F238E27FC236}">
                  <a16:creationId xmlns:a16="http://schemas.microsoft.com/office/drawing/2014/main" id="{BF5B110B-087A-4744-8FD0-87D87537D357}"/>
                </a:ext>
              </a:extLst>
            </p:cNvPr>
            <p:cNvGrpSpPr/>
            <p:nvPr/>
          </p:nvGrpSpPr>
          <p:grpSpPr>
            <a:xfrm>
              <a:off x="7644888" y="2147118"/>
              <a:ext cx="3236839" cy="2662561"/>
              <a:chOff x="7141968" y="2147118"/>
              <a:chExt cx="3236839" cy="2662561"/>
            </a:xfrm>
          </p:grpSpPr>
          <p:sp>
            <p:nvSpPr>
              <p:cNvPr id="19" name="矩形 18">
                <a:extLst>
                  <a:ext uri="{FF2B5EF4-FFF2-40B4-BE49-F238E27FC236}">
                    <a16:creationId xmlns:a16="http://schemas.microsoft.com/office/drawing/2014/main" id="{A10A9389-83A8-4C23-8EF9-3627FB84FE66}"/>
                  </a:ext>
                </a:extLst>
              </p:cNvPr>
              <p:cNvSpPr/>
              <p:nvPr/>
            </p:nvSpPr>
            <p:spPr>
              <a:xfrm>
                <a:off x="7941590" y="3344986"/>
                <a:ext cx="1531188" cy="461665"/>
              </a:xfrm>
              <a:prstGeom prst="rect">
                <a:avLst/>
              </a:prstGeom>
            </p:spPr>
            <p:txBody>
              <a:bodyPr wrap="none">
                <a:spAutoFit/>
              </a:bodyPr>
              <a:lstStyle/>
              <a:p>
                <a:r>
                  <a:rPr lang="zh-CN" altLang="en-US" sz="2400" b="1" kern="0" spc="225" dirty="0">
                    <a:solidFill>
                      <a:schemeClr val="bg1"/>
                    </a:solidFill>
                    <a:latin typeface="微软雅黑" panose="020B0503020204020204" pitchFamily="34" charset="-122"/>
                    <a:ea typeface="微软雅黑" panose="020B0503020204020204" pitchFamily="34" charset="-122"/>
                  </a:rPr>
                  <a:t>核心内容</a:t>
                </a:r>
                <a:endParaRPr lang="zh-CN" altLang="en-US" sz="2400" dirty="0">
                  <a:solidFill>
                    <a:schemeClr val="bg1"/>
                  </a:solidFill>
                </a:endParaRPr>
              </a:p>
            </p:txBody>
          </p:sp>
          <p:sp>
            <p:nvSpPr>
              <p:cNvPr id="25" name="矩形 24">
                <a:extLst>
                  <a:ext uri="{FF2B5EF4-FFF2-40B4-BE49-F238E27FC236}">
                    <a16:creationId xmlns:a16="http://schemas.microsoft.com/office/drawing/2014/main" id="{4550A66D-97B0-4D9F-8320-B5B0F56284D3}"/>
                  </a:ext>
                </a:extLst>
              </p:cNvPr>
              <p:cNvSpPr/>
              <p:nvPr/>
            </p:nvSpPr>
            <p:spPr>
              <a:xfrm>
                <a:off x="8095478" y="2147118"/>
                <a:ext cx="1223412" cy="369332"/>
              </a:xfrm>
              <a:prstGeom prst="rect">
                <a:avLst/>
              </a:prstGeom>
            </p:spPr>
            <p:txBody>
              <a:bodyPr wrap="none">
                <a:spAutoFit/>
              </a:bodyPr>
              <a:lstStyle/>
              <a:p>
                <a:r>
                  <a:rPr lang="zh-CN" altLang="en-US" b="1" kern="0" spc="225" dirty="0">
                    <a:solidFill>
                      <a:srgbClr val="2B77CC"/>
                    </a:solidFill>
                    <a:latin typeface="微软雅黑" panose="020B0503020204020204" pitchFamily="34" charset="-122"/>
                    <a:ea typeface="微软雅黑" panose="020B0503020204020204" pitchFamily="34" charset="-122"/>
                  </a:rPr>
                  <a:t>关键文字</a:t>
                </a:r>
                <a:endParaRPr lang="zh-CN" altLang="en-US" dirty="0">
                  <a:solidFill>
                    <a:srgbClr val="2B77CC"/>
                  </a:solidFill>
                </a:endParaRPr>
              </a:p>
            </p:txBody>
          </p:sp>
          <p:sp>
            <p:nvSpPr>
              <p:cNvPr id="26" name="矩形 25">
                <a:extLst>
                  <a:ext uri="{FF2B5EF4-FFF2-40B4-BE49-F238E27FC236}">
                    <a16:creationId xmlns:a16="http://schemas.microsoft.com/office/drawing/2014/main" id="{715CFE30-F12F-435D-8136-A1BA85154519}"/>
                  </a:ext>
                </a:extLst>
              </p:cNvPr>
              <p:cNvSpPr/>
              <p:nvPr/>
            </p:nvSpPr>
            <p:spPr>
              <a:xfrm>
                <a:off x="7141968" y="4440347"/>
                <a:ext cx="1223412" cy="369332"/>
              </a:xfrm>
              <a:prstGeom prst="rect">
                <a:avLst/>
              </a:prstGeom>
            </p:spPr>
            <p:txBody>
              <a:bodyPr wrap="none">
                <a:spAutoFit/>
              </a:bodyPr>
              <a:lstStyle/>
              <a:p>
                <a:r>
                  <a:rPr lang="zh-CN" altLang="en-US" b="1" kern="0" spc="225" dirty="0">
                    <a:solidFill>
                      <a:srgbClr val="2B77CC"/>
                    </a:solidFill>
                    <a:latin typeface="微软雅黑" panose="020B0503020204020204" pitchFamily="34" charset="-122"/>
                    <a:ea typeface="微软雅黑" panose="020B0503020204020204" pitchFamily="34" charset="-122"/>
                  </a:rPr>
                  <a:t>关键文字</a:t>
                </a:r>
                <a:endParaRPr lang="zh-CN" altLang="en-US" dirty="0">
                  <a:solidFill>
                    <a:srgbClr val="2B77CC"/>
                  </a:solidFill>
                </a:endParaRPr>
              </a:p>
            </p:txBody>
          </p:sp>
          <p:sp>
            <p:nvSpPr>
              <p:cNvPr id="27" name="矩形 26">
                <a:extLst>
                  <a:ext uri="{FF2B5EF4-FFF2-40B4-BE49-F238E27FC236}">
                    <a16:creationId xmlns:a16="http://schemas.microsoft.com/office/drawing/2014/main" id="{D84B146B-1A40-46F9-B434-B7D64D8AD84D}"/>
                  </a:ext>
                </a:extLst>
              </p:cNvPr>
              <p:cNvSpPr/>
              <p:nvPr/>
            </p:nvSpPr>
            <p:spPr>
              <a:xfrm>
                <a:off x="9155395" y="4399547"/>
                <a:ext cx="1223412" cy="369332"/>
              </a:xfrm>
              <a:prstGeom prst="rect">
                <a:avLst/>
              </a:prstGeom>
            </p:spPr>
            <p:txBody>
              <a:bodyPr wrap="none">
                <a:spAutoFit/>
              </a:bodyPr>
              <a:lstStyle/>
              <a:p>
                <a:r>
                  <a:rPr lang="zh-CN" altLang="en-US" b="1" kern="0" spc="225" dirty="0">
                    <a:solidFill>
                      <a:srgbClr val="2B77CC"/>
                    </a:solidFill>
                    <a:latin typeface="微软雅黑" panose="020B0503020204020204" pitchFamily="34" charset="-122"/>
                    <a:ea typeface="微软雅黑" panose="020B0503020204020204" pitchFamily="34" charset="-122"/>
                  </a:rPr>
                  <a:t>关键文字</a:t>
                </a:r>
                <a:endParaRPr lang="zh-CN" altLang="en-US" dirty="0">
                  <a:solidFill>
                    <a:srgbClr val="2B77CC"/>
                  </a:solidFill>
                </a:endParaRPr>
              </a:p>
            </p:txBody>
          </p:sp>
        </p:grpSp>
      </p:grpSp>
      <p:sp>
        <p:nvSpPr>
          <p:cNvPr id="38" name="椭圆 37">
            <a:extLst>
              <a:ext uri="{FF2B5EF4-FFF2-40B4-BE49-F238E27FC236}">
                <a16:creationId xmlns:a16="http://schemas.microsoft.com/office/drawing/2014/main" id="{4819471F-3D33-4316-A11E-A999790722BC}"/>
              </a:ext>
            </a:extLst>
          </p:cNvPr>
          <p:cNvSpPr>
            <a:spLocks noChangeAspect="1"/>
          </p:cNvSpPr>
          <p:nvPr/>
        </p:nvSpPr>
        <p:spPr>
          <a:xfrm>
            <a:off x="3495406" y="4753869"/>
            <a:ext cx="504000" cy="50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43" name="矩形 42">
            <a:extLst>
              <a:ext uri="{FF2B5EF4-FFF2-40B4-BE49-F238E27FC236}">
                <a16:creationId xmlns:a16="http://schemas.microsoft.com/office/drawing/2014/main" id="{8B7FDCCA-1CB6-4574-B92F-C0A481223682}"/>
              </a:ext>
            </a:extLst>
          </p:cNvPr>
          <p:cNvSpPr/>
          <p:nvPr/>
        </p:nvSpPr>
        <p:spPr>
          <a:xfrm>
            <a:off x="4064576" y="4821203"/>
            <a:ext cx="1223412" cy="369332"/>
          </a:xfrm>
          <a:prstGeom prst="rect">
            <a:avLst/>
          </a:prstGeom>
        </p:spPr>
        <p:txBody>
          <a:bodyPr wrap="none">
            <a:spAutoFit/>
          </a:bodyPr>
          <a:lstStyle/>
          <a:p>
            <a:r>
              <a:rPr lang="zh-CN" altLang="en-US" b="1" kern="0" spc="225" dirty="0">
                <a:solidFill>
                  <a:schemeClr val="tx1">
                    <a:lumMod val="95000"/>
                    <a:lumOff val="5000"/>
                  </a:schemeClr>
                </a:solidFill>
                <a:latin typeface="微软雅黑" panose="020B0503020204020204" pitchFamily="34" charset="-122"/>
                <a:ea typeface="微软雅黑" panose="020B0503020204020204" pitchFamily="34" charset="-122"/>
              </a:rPr>
              <a:t>输入内容</a:t>
            </a:r>
            <a:endParaRPr lang="zh-CN" altLang="en-US" dirty="0">
              <a:solidFill>
                <a:schemeClr val="tx1">
                  <a:lumMod val="95000"/>
                  <a:lumOff val="5000"/>
                </a:schemeClr>
              </a:solidFill>
            </a:endParaRPr>
          </a:p>
        </p:txBody>
      </p:sp>
      <p:sp>
        <p:nvSpPr>
          <p:cNvPr id="87" name="矩形 86">
            <a:extLst>
              <a:ext uri="{FF2B5EF4-FFF2-40B4-BE49-F238E27FC236}">
                <a16:creationId xmlns:a16="http://schemas.microsoft.com/office/drawing/2014/main" id="{6E868AFA-FD80-4B18-9C5F-4F66CD9C11A2}"/>
              </a:ext>
            </a:extLst>
          </p:cNvPr>
          <p:cNvSpPr/>
          <p:nvPr/>
        </p:nvSpPr>
        <p:spPr>
          <a:xfrm>
            <a:off x="1148590" y="1662593"/>
            <a:ext cx="3570110" cy="662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800" b="1" dirty="0">
                <a:solidFill>
                  <a:srgbClr val="3B4681"/>
                </a:solidFill>
                <a:latin typeface="微软雅黑" panose="020B0503020204020204" pitchFamily="34" charset="-122"/>
                <a:ea typeface="微软雅黑" panose="020B0503020204020204" pitchFamily="34" charset="-122"/>
              </a:rPr>
              <a:t>单击输入内容</a:t>
            </a:r>
          </a:p>
        </p:txBody>
      </p:sp>
      <p:grpSp>
        <p:nvGrpSpPr>
          <p:cNvPr id="2" name="组合 1">
            <a:extLst>
              <a:ext uri="{FF2B5EF4-FFF2-40B4-BE49-F238E27FC236}">
                <a16:creationId xmlns:a16="http://schemas.microsoft.com/office/drawing/2014/main" id="{772F752F-0281-4596-B365-D99689769C14}"/>
              </a:ext>
            </a:extLst>
          </p:cNvPr>
          <p:cNvGrpSpPr/>
          <p:nvPr/>
        </p:nvGrpSpPr>
        <p:grpSpPr>
          <a:xfrm>
            <a:off x="1066945" y="4753869"/>
            <a:ext cx="1754351" cy="504000"/>
            <a:chOff x="1066945" y="4753869"/>
            <a:chExt cx="1754351" cy="504000"/>
          </a:xfrm>
        </p:grpSpPr>
        <p:sp>
          <p:nvSpPr>
            <p:cNvPr id="37" name="椭圆 36">
              <a:extLst>
                <a:ext uri="{FF2B5EF4-FFF2-40B4-BE49-F238E27FC236}">
                  <a16:creationId xmlns:a16="http://schemas.microsoft.com/office/drawing/2014/main" id="{78F18B09-87B5-4CB4-B078-BFB070DB5629}"/>
                </a:ext>
              </a:extLst>
            </p:cNvPr>
            <p:cNvSpPr>
              <a:spLocks noChangeAspect="1"/>
            </p:cNvSpPr>
            <p:nvPr/>
          </p:nvSpPr>
          <p:spPr>
            <a:xfrm>
              <a:off x="1066945" y="4753869"/>
              <a:ext cx="504000" cy="50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4" name="矩形 23">
              <a:extLst>
                <a:ext uri="{FF2B5EF4-FFF2-40B4-BE49-F238E27FC236}">
                  <a16:creationId xmlns:a16="http://schemas.microsoft.com/office/drawing/2014/main" id="{9E4CBBE2-7FCC-4AEB-8B8D-0B79D26D0813}"/>
                </a:ext>
              </a:extLst>
            </p:cNvPr>
            <p:cNvSpPr/>
            <p:nvPr/>
          </p:nvSpPr>
          <p:spPr>
            <a:xfrm>
              <a:off x="1597884" y="4821203"/>
              <a:ext cx="1223412" cy="369332"/>
            </a:xfrm>
            <a:prstGeom prst="rect">
              <a:avLst/>
            </a:prstGeom>
          </p:spPr>
          <p:txBody>
            <a:bodyPr wrap="none">
              <a:spAutoFit/>
            </a:bodyPr>
            <a:lstStyle/>
            <a:p>
              <a:r>
                <a:rPr lang="zh-CN" altLang="en-US" b="1" kern="0" spc="225" dirty="0">
                  <a:solidFill>
                    <a:schemeClr val="tx1">
                      <a:lumMod val="95000"/>
                      <a:lumOff val="5000"/>
                    </a:schemeClr>
                  </a:solidFill>
                  <a:latin typeface="微软雅黑" panose="020B0503020204020204" pitchFamily="34" charset="-122"/>
                  <a:ea typeface="微软雅黑" panose="020B0503020204020204" pitchFamily="34" charset="-122"/>
                </a:rPr>
                <a:t>输入内容</a:t>
              </a:r>
              <a:endParaRPr lang="zh-CN" altLang="en-US" dirty="0">
                <a:solidFill>
                  <a:schemeClr val="tx1">
                    <a:lumMod val="95000"/>
                    <a:lumOff val="5000"/>
                  </a:schemeClr>
                </a:solidFill>
              </a:endParaRPr>
            </a:p>
          </p:txBody>
        </p:sp>
        <p:pic>
          <p:nvPicPr>
            <p:cNvPr id="12" name="图形 11" descr="放射性">
              <a:extLst>
                <a:ext uri="{FF2B5EF4-FFF2-40B4-BE49-F238E27FC236}">
                  <a16:creationId xmlns:a16="http://schemas.microsoft.com/office/drawing/2014/main" id="{5630A729-3D07-485B-94CD-08DF2AE7E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7629" y="4858926"/>
              <a:ext cx="302632" cy="302632"/>
            </a:xfrm>
            <a:prstGeom prst="rect">
              <a:avLst/>
            </a:prstGeom>
          </p:spPr>
        </p:pic>
      </p:grpSp>
      <p:pic>
        <p:nvPicPr>
          <p:cNvPr id="18" name="图形 17" descr="可回收标志">
            <a:extLst>
              <a:ext uri="{FF2B5EF4-FFF2-40B4-BE49-F238E27FC236}">
                <a16:creationId xmlns:a16="http://schemas.microsoft.com/office/drawing/2014/main" id="{C3714C67-E419-4268-B354-4D8FE777C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0463" y="4858926"/>
            <a:ext cx="293886" cy="293886"/>
          </a:xfrm>
          <a:prstGeom prst="rect">
            <a:avLst/>
          </a:prstGeom>
        </p:spPr>
      </p:pic>
      <p:sp>
        <p:nvSpPr>
          <p:cNvPr id="33" name="文本框 32">
            <a:extLst>
              <a:ext uri="{FF2B5EF4-FFF2-40B4-BE49-F238E27FC236}">
                <a16:creationId xmlns:a16="http://schemas.microsoft.com/office/drawing/2014/main" id="{06D2A475-0855-4E81-B78E-3A1D74F04067}"/>
              </a:ext>
            </a:extLst>
          </p:cNvPr>
          <p:cNvSpPr txBox="1"/>
          <p:nvPr/>
        </p:nvSpPr>
        <p:spPr>
          <a:xfrm>
            <a:off x="1148590" y="2430204"/>
            <a:ext cx="5202160" cy="115685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单击输入文字单击输入文字单击输入文字单击输入文字单击输入文字单击输入文字单击输入文字单击输入文字单击输入文字单击输入文字单击输入文字单击输入文字</a:t>
            </a:r>
          </a:p>
        </p:txBody>
      </p:sp>
      <p:sp>
        <p:nvSpPr>
          <p:cNvPr id="34" name="文本框 33">
            <a:extLst>
              <a:ext uri="{FF2B5EF4-FFF2-40B4-BE49-F238E27FC236}">
                <a16:creationId xmlns:a16="http://schemas.microsoft.com/office/drawing/2014/main" id="{25A55FBD-08EF-4518-B9FC-E52C11F1B210}"/>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Tree>
    <p:extLst>
      <p:ext uri="{BB962C8B-B14F-4D97-AF65-F5344CB8AC3E}">
        <p14:creationId xmlns:p14="http://schemas.microsoft.com/office/powerpoint/2010/main" val="398461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弧形 2">
            <a:extLst>
              <a:ext uri="{FF2B5EF4-FFF2-40B4-BE49-F238E27FC236}">
                <a16:creationId xmlns:a16="http://schemas.microsoft.com/office/drawing/2014/main" id="{4F91112B-7F3C-4E84-B107-DEAC9BBF8805}"/>
              </a:ext>
            </a:extLst>
          </p:cNvPr>
          <p:cNvSpPr/>
          <p:nvPr/>
        </p:nvSpPr>
        <p:spPr>
          <a:xfrm>
            <a:off x="2571908" y="1124928"/>
            <a:ext cx="6120000" cy="6120000"/>
          </a:xfrm>
          <a:prstGeom prst="arc">
            <a:avLst>
              <a:gd name="adj1" fmla="val 19150621"/>
              <a:gd name="adj2" fmla="val 2487313"/>
            </a:avLst>
          </a:prstGeom>
          <a:ln w="9525">
            <a:gradFill>
              <a:gsLst>
                <a:gs pos="0">
                  <a:schemeClr val="accent1">
                    <a:lumMod val="5000"/>
                    <a:lumOff val="95000"/>
                  </a:schemeClr>
                </a:gs>
                <a:gs pos="50000">
                  <a:schemeClr val="accent5">
                    <a:lumMod val="50000"/>
                  </a:schemeClr>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弧形 3">
            <a:extLst>
              <a:ext uri="{FF2B5EF4-FFF2-40B4-BE49-F238E27FC236}">
                <a16:creationId xmlns:a16="http://schemas.microsoft.com/office/drawing/2014/main" id="{20A0C139-0C24-4D5D-A12C-071328F1AEB1}"/>
              </a:ext>
            </a:extLst>
          </p:cNvPr>
          <p:cNvSpPr/>
          <p:nvPr/>
        </p:nvSpPr>
        <p:spPr>
          <a:xfrm>
            <a:off x="1100540" y="1630156"/>
            <a:ext cx="5400000" cy="5400000"/>
          </a:xfrm>
          <a:prstGeom prst="arc">
            <a:avLst>
              <a:gd name="adj1" fmla="val 19048939"/>
              <a:gd name="adj2" fmla="val 2504841"/>
            </a:avLst>
          </a:prstGeom>
          <a:ln w="6350">
            <a:gradFill>
              <a:gsLst>
                <a:gs pos="0">
                  <a:schemeClr val="accent1">
                    <a:lumMod val="5000"/>
                    <a:lumOff val="95000"/>
                  </a:schemeClr>
                </a:gs>
                <a:gs pos="41750">
                  <a:srgbClr val="002060"/>
                </a:gs>
                <a:gs pos="50000">
                  <a:srgbClr val="00B0F0"/>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a:extLst>
              <a:ext uri="{FF2B5EF4-FFF2-40B4-BE49-F238E27FC236}">
                <a16:creationId xmlns:a16="http://schemas.microsoft.com/office/drawing/2014/main" id="{158BB0A7-D913-48AF-8449-FEA667635611}"/>
              </a:ext>
            </a:extLst>
          </p:cNvPr>
          <p:cNvSpPr/>
          <p:nvPr/>
        </p:nvSpPr>
        <p:spPr>
          <a:xfrm>
            <a:off x="3979934" y="887154"/>
            <a:ext cx="6840000" cy="6840000"/>
          </a:xfrm>
          <a:prstGeom prst="arc">
            <a:avLst>
              <a:gd name="adj1" fmla="val 19270052"/>
              <a:gd name="adj2" fmla="val 2149288"/>
            </a:avLst>
          </a:prstGeom>
          <a:ln w="6350">
            <a:gradFill>
              <a:gsLst>
                <a:gs pos="0">
                  <a:schemeClr val="accent1">
                    <a:lumMod val="5000"/>
                    <a:lumOff val="95000"/>
                  </a:schemeClr>
                </a:gs>
                <a:gs pos="50000">
                  <a:srgbClr val="002060"/>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E6A55A5C-8318-478F-B4DE-94FFF5F5C7EE}"/>
              </a:ext>
            </a:extLst>
          </p:cNvPr>
          <p:cNvCxnSpPr>
            <a:cxnSpLocks/>
            <a:endCxn id="57" idx="1"/>
          </p:cNvCxnSpPr>
          <p:nvPr/>
        </p:nvCxnSpPr>
        <p:spPr>
          <a:xfrm>
            <a:off x="3659944" y="1891584"/>
            <a:ext cx="1286710" cy="0"/>
          </a:xfrm>
          <a:prstGeom prst="line">
            <a:avLst/>
          </a:prstGeom>
          <a:ln w="15875">
            <a:solidFill>
              <a:schemeClr val="bg1">
                <a:lumMod val="7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sp>
        <p:nvSpPr>
          <p:cNvPr id="8" name="弧形 7">
            <a:extLst>
              <a:ext uri="{FF2B5EF4-FFF2-40B4-BE49-F238E27FC236}">
                <a16:creationId xmlns:a16="http://schemas.microsoft.com/office/drawing/2014/main" id="{E9AD13C3-7326-42D4-8F8E-91C8886A6554}"/>
              </a:ext>
            </a:extLst>
          </p:cNvPr>
          <p:cNvSpPr/>
          <p:nvPr/>
        </p:nvSpPr>
        <p:spPr>
          <a:xfrm>
            <a:off x="18292" y="2169891"/>
            <a:ext cx="4320000" cy="4320000"/>
          </a:xfrm>
          <a:prstGeom prst="arc">
            <a:avLst>
              <a:gd name="adj1" fmla="val 18748619"/>
              <a:gd name="adj2" fmla="val 2857639"/>
            </a:avLst>
          </a:prstGeom>
          <a:ln w="6350">
            <a:gradFill>
              <a:gsLst>
                <a:gs pos="0">
                  <a:schemeClr val="accent1">
                    <a:lumMod val="5000"/>
                    <a:lumOff val="95000"/>
                  </a:schemeClr>
                </a:gs>
                <a:gs pos="48000">
                  <a:srgbClr val="002060"/>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0" name="椭圆 59">
            <a:extLst>
              <a:ext uri="{FF2B5EF4-FFF2-40B4-BE49-F238E27FC236}">
                <a16:creationId xmlns:a16="http://schemas.microsoft.com/office/drawing/2014/main" id="{D664A22C-6A1B-473B-BC1D-93C77D99028C}"/>
              </a:ext>
            </a:extLst>
          </p:cNvPr>
          <p:cNvSpPr/>
          <p:nvPr/>
        </p:nvSpPr>
        <p:spPr>
          <a:xfrm>
            <a:off x="378282" y="2880940"/>
            <a:ext cx="2916000" cy="2916000"/>
          </a:xfrm>
          <a:prstGeom prst="ellipse">
            <a:avLst/>
          </a:prstGeom>
          <a:gradFill>
            <a:gsLst>
              <a:gs pos="100000">
                <a:srgbClr val="0070C0"/>
              </a:gs>
              <a:gs pos="0">
                <a:srgbClr val="00206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F1AC12EA-E127-4326-B5C9-4F0CEFADDF03}"/>
              </a:ext>
            </a:extLst>
          </p:cNvPr>
          <p:cNvSpPr txBox="1"/>
          <p:nvPr/>
        </p:nvSpPr>
        <p:spPr>
          <a:xfrm>
            <a:off x="850955" y="3953210"/>
            <a:ext cx="2010778" cy="1077218"/>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单击输入内容</a:t>
            </a:r>
          </a:p>
        </p:txBody>
      </p:sp>
      <p:sp>
        <p:nvSpPr>
          <p:cNvPr id="10" name="椭圆 9">
            <a:extLst>
              <a:ext uri="{FF2B5EF4-FFF2-40B4-BE49-F238E27FC236}">
                <a16:creationId xmlns:a16="http://schemas.microsoft.com/office/drawing/2014/main" id="{93AEF865-E00A-43DC-98D3-11F6C8BF0EF4}"/>
              </a:ext>
            </a:extLst>
          </p:cNvPr>
          <p:cNvSpPr/>
          <p:nvPr/>
        </p:nvSpPr>
        <p:spPr>
          <a:xfrm>
            <a:off x="4004401" y="3196213"/>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FC7B04E9-0852-41A9-980D-EECD90D774BA}"/>
              </a:ext>
            </a:extLst>
          </p:cNvPr>
          <p:cNvSpPr/>
          <p:nvPr/>
        </p:nvSpPr>
        <p:spPr>
          <a:xfrm>
            <a:off x="4270886" y="4239829"/>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281D861-E69E-4F7D-BE6D-914BB21C6D20}"/>
              </a:ext>
            </a:extLst>
          </p:cNvPr>
          <p:cNvSpPr/>
          <p:nvPr/>
        </p:nvSpPr>
        <p:spPr>
          <a:xfrm>
            <a:off x="4024932" y="5283445"/>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BC98F28-373B-46D9-BA5C-D3BB81039F81}"/>
              </a:ext>
            </a:extLst>
          </p:cNvPr>
          <p:cNvSpPr/>
          <p:nvPr/>
        </p:nvSpPr>
        <p:spPr>
          <a:xfrm>
            <a:off x="6023713" y="5717447"/>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BC910FA7-083F-465D-8FBB-446725F2126E}"/>
              </a:ext>
            </a:extLst>
          </p:cNvPr>
          <p:cNvSpPr/>
          <p:nvPr/>
        </p:nvSpPr>
        <p:spPr>
          <a:xfrm>
            <a:off x="6023713" y="2833916"/>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4A7D7C2-0EE7-4F01-B134-DEB05CC4CC44}"/>
              </a:ext>
            </a:extLst>
          </p:cNvPr>
          <p:cNvSpPr/>
          <p:nvPr/>
        </p:nvSpPr>
        <p:spPr>
          <a:xfrm>
            <a:off x="6402918" y="4756270"/>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125C7F5E-9083-4B08-9ED6-964832DAB86F}"/>
              </a:ext>
            </a:extLst>
          </p:cNvPr>
          <p:cNvSpPr/>
          <p:nvPr/>
        </p:nvSpPr>
        <p:spPr>
          <a:xfrm>
            <a:off x="6402918" y="3795093"/>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C2F1B28F-74C4-402A-8D23-B8385A59A19F}"/>
              </a:ext>
            </a:extLst>
          </p:cNvPr>
          <p:cNvSpPr txBox="1"/>
          <p:nvPr/>
        </p:nvSpPr>
        <p:spPr>
          <a:xfrm>
            <a:off x="4168893" y="3116069"/>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18" name="文本框 17">
            <a:extLst>
              <a:ext uri="{FF2B5EF4-FFF2-40B4-BE49-F238E27FC236}">
                <a16:creationId xmlns:a16="http://schemas.microsoft.com/office/drawing/2014/main" id="{A2B43C7D-462C-465B-911A-68CBC0985F46}"/>
              </a:ext>
            </a:extLst>
          </p:cNvPr>
          <p:cNvSpPr txBox="1"/>
          <p:nvPr/>
        </p:nvSpPr>
        <p:spPr>
          <a:xfrm>
            <a:off x="4377903" y="4153265"/>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19" name="文本框 18">
            <a:extLst>
              <a:ext uri="{FF2B5EF4-FFF2-40B4-BE49-F238E27FC236}">
                <a16:creationId xmlns:a16="http://schemas.microsoft.com/office/drawing/2014/main" id="{BC4D59D6-6DFE-4EEC-BF4A-3B8C04539D6D}"/>
              </a:ext>
            </a:extLst>
          </p:cNvPr>
          <p:cNvSpPr txBox="1"/>
          <p:nvPr/>
        </p:nvSpPr>
        <p:spPr>
          <a:xfrm>
            <a:off x="4157522" y="5186377"/>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grpSp>
        <p:nvGrpSpPr>
          <p:cNvPr id="20" name="组合 19">
            <a:extLst>
              <a:ext uri="{FF2B5EF4-FFF2-40B4-BE49-F238E27FC236}">
                <a16:creationId xmlns:a16="http://schemas.microsoft.com/office/drawing/2014/main" id="{999D4383-39AD-4493-B57D-19CA1297F056}"/>
              </a:ext>
            </a:extLst>
          </p:cNvPr>
          <p:cNvGrpSpPr/>
          <p:nvPr/>
        </p:nvGrpSpPr>
        <p:grpSpPr>
          <a:xfrm>
            <a:off x="2601457" y="1365483"/>
            <a:ext cx="1762300" cy="756933"/>
            <a:chOff x="3965169" y="899187"/>
            <a:chExt cx="1762300" cy="756933"/>
          </a:xfrm>
          <a:solidFill>
            <a:schemeClr val="bg1"/>
          </a:solidFill>
        </p:grpSpPr>
        <p:sp>
          <p:nvSpPr>
            <p:cNvPr id="58" name="文本框 57">
              <a:extLst>
                <a:ext uri="{FF2B5EF4-FFF2-40B4-BE49-F238E27FC236}">
                  <a16:creationId xmlns:a16="http://schemas.microsoft.com/office/drawing/2014/main" id="{9628701A-6B92-4109-BDC5-92B9089CBC1B}"/>
                </a:ext>
              </a:extLst>
            </p:cNvPr>
            <p:cNvSpPr txBox="1"/>
            <p:nvPr/>
          </p:nvSpPr>
          <p:spPr>
            <a:xfrm>
              <a:off x="3965169" y="899187"/>
              <a:ext cx="1762300" cy="338554"/>
            </a:xfrm>
            <a:prstGeom prst="rect">
              <a:avLst/>
            </a:prstGeom>
            <a:grp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第一阶段</a:t>
              </a:r>
            </a:p>
          </p:txBody>
        </p:sp>
        <p:sp>
          <p:nvSpPr>
            <p:cNvPr id="59" name="文本框 58">
              <a:extLst>
                <a:ext uri="{FF2B5EF4-FFF2-40B4-BE49-F238E27FC236}">
                  <a16:creationId xmlns:a16="http://schemas.microsoft.com/office/drawing/2014/main" id="{C1154A6C-3AD3-42E0-8143-F7A7C20B2476}"/>
                </a:ext>
              </a:extLst>
            </p:cNvPr>
            <p:cNvSpPr txBox="1"/>
            <p:nvPr/>
          </p:nvSpPr>
          <p:spPr>
            <a:xfrm>
              <a:off x="3965170" y="1194455"/>
              <a:ext cx="1433622" cy="461665"/>
            </a:xfrm>
            <a:prstGeom prst="rect">
              <a:avLst/>
            </a:prstGeom>
            <a:grp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第一阶段</a:t>
              </a:r>
            </a:p>
          </p:txBody>
        </p:sp>
      </p:grpSp>
      <p:grpSp>
        <p:nvGrpSpPr>
          <p:cNvPr id="21" name="组合 20">
            <a:extLst>
              <a:ext uri="{FF2B5EF4-FFF2-40B4-BE49-F238E27FC236}">
                <a16:creationId xmlns:a16="http://schemas.microsoft.com/office/drawing/2014/main" id="{4788BAF1-9092-4BA5-A2D2-78FE28579A92}"/>
              </a:ext>
            </a:extLst>
          </p:cNvPr>
          <p:cNvGrpSpPr/>
          <p:nvPr/>
        </p:nvGrpSpPr>
        <p:grpSpPr>
          <a:xfrm>
            <a:off x="4925324" y="1365483"/>
            <a:ext cx="1762300" cy="756933"/>
            <a:chOff x="6249633" y="899187"/>
            <a:chExt cx="1762300" cy="756933"/>
          </a:xfrm>
          <a:solidFill>
            <a:schemeClr val="bg1"/>
          </a:solidFill>
        </p:grpSpPr>
        <p:sp>
          <p:nvSpPr>
            <p:cNvPr id="56" name="文本框 55">
              <a:extLst>
                <a:ext uri="{FF2B5EF4-FFF2-40B4-BE49-F238E27FC236}">
                  <a16:creationId xmlns:a16="http://schemas.microsoft.com/office/drawing/2014/main" id="{76CAE537-5230-4CA3-989E-161022CE01CC}"/>
                </a:ext>
              </a:extLst>
            </p:cNvPr>
            <p:cNvSpPr txBox="1"/>
            <p:nvPr/>
          </p:nvSpPr>
          <p:spPr>
            <a:xfrm>
              <a:off x="6249633" y="899187"/>
              <a:ext cx="1762300" cy="338554"/>
            </a:xfrm>
            <a:prstGeom prst="rect">
              <a:avLst/>
            </a:prstGeom>
            <a:grp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第二阶段</a:t>
              </a:r>
            </a:p>
          </p:txBody>
        </p:sp>
        <p:sp>
          <p:nvSpPr>
            <p:cNvPr id="57" name="文本框 56">
              <a:extLst>
                <a:ext uri="{FF2B5EF4-FFF2-40B4-BE49-F238E27FC236}">
                  <a16:creationId xmlns:a16="http://schemas.microsoft.com/office/drawing/2014/main" id="{2039A3BC-E2AC-4889-939A-7D4DFA636CD7}"/>
                </a:ext>
              </a:extLst>
            </p:cNvPr>
            <p:cNvSpPr txBox="1"/>
            <p:nvPr/>
          </p:nvSpPr>
          <p:spPr>
            <a:xfrm>
              <a:off x="6270963" y="1194455"/>
              <a:ext cx="1443609" cy="461665"/>
            </a:xfrm>
            <a:prstGeom prst="rect">
              <a:avLst/>
            </a:prstGeom>
            <a:solidFill>
              <a:schemeClr val="bg1"/>
            </a:solid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第二阶段</a:t>
              </a:r>
            </a:p>
          </p:txBody>
        </p:sp>
      </p:grpSp>
      <p:grpSp>
        <p:nvGrpSpPr>
          <p:cNvPr id="22" name="组合 21">
            <a:extLst>
              <a:ext uri="{FF2B5EF4-FFF2-40B4-BE49-F238E27FC236}">
                <a16:creationId xmlns:a16="http://schemas.microsoft.com/office/drawing/2014/main" id="{F17AFDA3-3CB7-4331-91C7-1A8ACA63BA14}"/>
              </a:ext>
            </a:extLst>
          </p:cNvPr>
          <p:cNvGrpSpPr/>
          <p:nvPr/>
        </p:nvGrpSpPr>
        <p:grpSpPr>
          <a:xfrm>
            <a:off x="7249191" y="1365483"/>
            <a:ext cx="1762300" cy="756933"/>
            <a:chOff x="6249633" y="899187"/>
            <a:chExt cx="1762300" cy="756933"/>
          </a:xfrm>
          <a:solidFill>
            <a:schemeClr val="bg1"/>
          </a:solidFill>
        </p:grpSpPr>
        <p:sp>
          <p:nvSpPr>
            <p:cNvPr id="54" name="文本框 53">
              <a:extLst>
                <a:ext uri="{FF2B5EF4-FFF2-40B4-BE49-F238E27FC236}">
                  <a16:creationId xmlns:a16="http://schemas.microsoft.com/office/drawing/2014/main" id="{B5D1DBAB-DA98-4C78-8769-99CD1A00B899}"/>
                </a:ext>
              </a:extLst>
            </p:cNvPr>
            <p:cNvSpPr txBox="1"/>
            <p:nvPr/>
          </p:nvSpPr>
          <p:spPr>
            <a:xfrm>
              <a:off x="6249633" y="899187"/>
              <a:ext cx="1762300" cy="338554"/>
            </a:xfrm>
            <a:prstGeom prst="rect">
              <a:avLst/>
            </a:prstGeom>
            <a:grp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第三阶段</a:t>
              </a:r>
            </a:p>
          </p:txBody>
        </p:sp>
        <p:sp>
          <p:nvSpPr>
            <p:cNvPr id="55" name="文本框 54">
              <a:extLst>
                <a:ext uri="{FF2B5EF4-FFF2-40B4-BE49-F238E27FC236}">
                  <a16:creationId xmlns:a16="http://schemas.microsoft.com/office/drawing/2014/main" id="{2FAAC926-82D7-4F8C-9DA2-C304EC5FD726}"/>
                </a:ext>
              </a:extLst>
            </p:cNvPr>
            <p:cNvSpPr txBox="1"/>
            <p:nvPr/>
          </p:nvSpPr>
          <p:spPr>
            <a:xfrm>
              <a:off x="6249634" y="1194455"/>
              <a:ext cx="1439084" cy="461665"/>
            </a:xfrm>
            <a:prstGeom prst="rect">
              <a:avLst/>
            </a:prstGeom>
            <a:solidFill>
              <a:schemeClr val="bg1"/>
            </a:solid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第三阶段</a:t>
              </a:r>
            </a:p>
          </p:txBody>
        </p:sp>
      </p:grpSp>
      <p:grpSp>
        <p:nvGrpSpPr>
          <p:cNvPr id="23" name="组合 22">
            <a:extLst>
              <a:ext uri="{FF2B5EF4-FFF2-40B4-BE49-F238E27FC236}">
                <a16:creationId xmlns:a16="http://schemas.microsoft.com/office/drawing/2014/main" id="{E4C1A588-D6D8-4338-BCB3-D13D1DF25509}"/>
              </a:ext>
            </a:extLst>
          </p:cNvPr>
          <p:cNvGrpSpPr/>
          <p:nvPr/>
        </p:nvGrpSpPr>
        <p:grpSpPr>
          <a:xfrm>
            <a:off x="9573058" y="1365483"/>
            <a:ext cx="1762300" cy="756933"/>
            <a:chOff x="6249633" y="899187"/>
            <a:chExt cx="1762300" cy="756933"/>
          </a:xfrm>
          <a:solidFill>
            <a:schemeClr val="bg1"/>
          </a:solidFill>
        </p:grpSpPr>
        <p:sp>
          <p:nvSpPr>
            <p:cNvPr id="52" name="文本框 51">
              <a:extLst>
                <a:ext uri="{FF2B5EF4-FFF2-40B4-BE49-F238E27FC236}">
                  <a16:creationId xmlns:a16="http://schemas.microsoft.com/office/drawing/2014/main" id="{550BBA61-B13E-4FEC-A132-B143BDCC73EE}"/>
                </a:ext>
              </a:extLst>
            </p:cNvPr>
            <p:cNvSpPr txBox="1"/>
            <p:nvPr/>
          </p:nvSpPr>
          <p:spPr>
            <a:xfrm>
              <a:off x="6249633" y="899187"/>
              <a:ext cx="1762300" cy="338554"/>
            </a:xfrm>
            <a:prstGeom prst="rect">
              <a:avLst/>
            </a:prstGeom>
            <a:grp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第四阶段</a:t>
              </a:r>
            </a:p>
          </p:txBody>
        </p:sp>
        <p:sp>
          <p:nvSpPr>
            <p:cNvPr id="53" name="文本框 52">
              <a:extLst>
                <a:ext uri="{FF2B5EF4-FFF2-40B4-BE49-F238E27FC236}">
                  <a16:creationId xmlns:a16="http://schemas.microsoft.com/office/drawing/2014/main" id="{436D9AD5-8C0C-4916-9541-D7C48E0E9191}"/>
                </a:ext>
              </a:extLst>
            </p:cNvPr>
            <p:cNvSpPr txBox="1"/>
            <p:nvPr/>
          </p:nvSpPr>
          <p:spPr>
            <a:xfrm>
              <a:off x="6249633" y="1194455"/>
              <a:ext cx="1473783" cy="461665"/>
            </a:xfrm>
            <a:prstGeom prst="rect">
              <a:avLst/>
            </a:prstGeom>
            <a:grp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第四阶段</a:t>
              </a:r>
            </a:p>
          </p:txBody>
        </p:sp>
      </p:grpSp>
      <p:cxnSp>
        <p:nvCxnSpPr>
          <p:cNvPr id="24" name="直接连接符 23">
            <a:extLst>
              <a:ext uri="{FF2B5EF4-FFF2-40B4-BE49-F238E27FC236}">
                <a16:creationId xmlns:a16="http://schemas.microsoft.com/office/drawing/2014/main" id="{EFC71C32-7A0C-4048-8921-BCBEC9C86D63}"/>
              </a:ext>
            </a:extLst>
          </p:cNvPr>
          <p:cNvCxnSpPr>
            <a:cxnSpLocks/>
            <a:stCxn id="57" idx="3"/>
            <a:endCxn id="55" idx="1"/>
          </p:cNvCxnSpPr>
          <p:nvPr/>
        </p:nvCxnSpPr>
        <p:spPr>
          <a:xfrm>
            <a:off x="6390263" y="1891584"/>
            <a:ext cx="858929" cy="0"/>
          </a:xfrm>
          <a:prstGeom prst="line">
            <a:avLst/>
          </a:prstGeom>
          <a:ln w="15875">
            <a:solidFill>
              <a:schemeClr val="bg1">
                <a:lumMod val="7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87DDA96-E393-4BFC-99FF-86E842FAC235}"/>
              </a:ext>
            </a:extLst>
          </p:cNvPr>
          <p:cNvCxnSpPr>
            <a:cxnSpLocks/>
            <a:stCxn id="55" idx="3"/>
            <a:endCxn id="53" idx="1"/>
          </p:cNvCxnSpPr>
          <p:nvPr/>
        </p:nvCxnSpPr>
        <p:spPr>
          <a:xfrm>
            <a:off x="8688276" y="1891584"/>
            <a:ext cx="884782" cy="0"/>
          </a:xfrm>
          <a:prstGeom prst="line">
            <a:avLst/>
          </a:prstGeom>
          <a:ln w="15875">
            <a:solidFill>
              <a:schemeClr val="bg1">
                <a:lumMod val="7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3914830A-001B-4C31-A31E-DE86839F4749}"/>
              </a:ext>
            </a:extLst>
          </p:cNvPr>
          <p:cNvSpPr txBox="1"/>
          <p:nvPr/>
        </p:nvSpPr>
        <p:spPr>
          <a:xfrm>
            <a:off x="6243956" y="2706299"/>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27" name="文本框 26">
            <a:extLst>
              <a:ext uri="{FF2B5EF4-FFF2-40B4-BE49-F238E27FC236}">
                <a16:creationId xmlns:a16="http://schemas.microsoft.com/office/drawing/2014/main" id="{060F83A6-629D-4FFD-9403-94D51964FA9B}"/>
              </a:ext>
            </a:extLst>
          </p:cNvPr>
          <p:cNvSpPr txBox="1"/>
          <p:nvPr/>
        </p:nvSpPr>
        <p:spPr>
          <a:xfrm>
            <a:off x="6536773" y="3646455"/>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28" name="文本框 27">
            <a:extLst>
              <a:ext uri="{FF2B5EF4-FFF2-40B4-BE49-F238E27FC236}">
                <a16:creationId xmlns:a16="http://schemas.microsoft.com/office/drawing/2014/main" id="{F7B81D10-4146-4F4B-A5C0-57D38137B912}"/>
              </a:ext>
            </a:extLst>
          </p:cNvPr>
          <p:cNvSpPr txBox="1"/>
          <p:nvPr/>
        </p:nvSpPr>
        <p:spPr>
          <a:xfrm>
            <a:off x="6515584" y="4637059"/>
            <a:ext cx="1762300"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b="1" dirty="0">
                <a:solidFill>
                  <a:schemeClr val="tx1"/>
                </a:solidFill>
                <a:latin typeface="微软雅黑" panose="020B0503020204020204" pitchFamily="34" charset="-122"/>
                <a:ea typeface="微软雅黑" panose="020B0503020204020204" pitchFamily="34" charset="-122"/>
              </a:rPr>
              <a:t>输入内容</a:t>
            </a:r>
          </a:p>
        </p:txBody>
      </p:sp>
      <p:sp>
        <p:nvSpPr>
          <p:cNvPr id="29" name="文本框 28">
            <a:extLst>
              <a:ext uri="{FF2B5EF4-FFF2-40B4-BE49-F238E27FC236}">
                <a16:creationId xmlns:a16="http://schemas.microsoft.com/office/drawing/2014/main" id="{D4A272FE-84E5-4834-92BF-7A0018323B96}"/>
              </a:ext>
            </a:extLst>
          </p:cNvPr>
          <p:cNvSpPr txBox="1"/>
          <p:nvPr/>
        </p:nvSpPr>
        <p:spPr>
          <a:xfrm>
            <a:off x="6161912" y="5627663"/>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42" name="椭圆 41">
            <a:extLst>
              <a:ext uri="{FF2B5EF4-FFF2-40B4-BE49-F238E27FC236}">
                <a16:creationId xmlns:a16="http://schemas.microsoft.com/office/drawing/2014/main" id="{031FCE7D-D992-4840-A73E-D674369880A4}"/>
              </a:ext>
            </a:extLst>
          </p:cNvPr>
          <p:cNvSpPr/>
          <p:nvPr/>
        </p:nvSpPr>
        <p:spPr>
          <a:xfrm>
            <a:off x="8267323" y="2686864"/>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CFD19D9C-C918-4C62-875C-A2FD7FA24AB2}"/>
              </a:ext>
            </a:extLst>
          </p:cNvPr>
          <p:cNvSpPr/>
          <p:nvPr/>
        </p:nvSpPr>
        <p:spPr>
          <a:xfrm>
            <a:off x="8562787" y="3444448"/>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1A101C6-B47E-4E09-85A4-C4B7AEA25A40}"/>
              </a:ext>
            </a:extLst>
          </p:cNvPr>
          <p:cNvSpPr/>
          <p:nvPr/>
        </p:nvSpPr>
        <p:spPr>
          <a:xfrm>
            <a:off x="8635161" y="4202032"/>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FB4BF4A-B782-442D-AAF8-57D2A856F508}"/>
              </a:ext>
            </a:extLst>
          </p:cNvPr>
          <p:cNvSpPr/>
          <p:nvPr/>
        </p:nvSpPr>
        <p:spPr>
          <a:xfrm>
            <a:off x="8533291" y="4959616"/>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2DA52ED7-2207-4910-A876-2079380542C3}"/>
              </a:ext>
            </a:extLst>
          </p:cNvPr>
          <p:cNvSpPr/>
          <p:nvPr/>
        </p:nvSpPr>
        <p:spPr>
          <a:xfrm>
            <a:off x="8206363" y="5717201"/>
            <a:ext cx="113643" cy="11364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712119FF-5AFB-4603-A89D-B3A456E7094B}"/>
              </a:ext>
            </a:extLst>
          </p:cNvPr>
          <p:cNvSpPr txBox="1"/>
          <p:nvPr/>
        </p:nvSpPr>
        <p:spPr>
          <a:xfrm>
            <a:off x="8380966" y="2557615"/>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48" name="文本框 47">
            <a:extLst>
              <a:ext uri="{FF2B5EF4-FFF2-40B4-BE49-F238E27FC236}">
                <a16:creationId xmlns:a16="http://schemas.microsoft.com/office/drawing/2014/main" id="{2D9A2537-C727-484D-9EAE-E38A0757247A}"/>
              </a:ext>
            </a:extLst>
          </p:cNvPr>
          <p:cNvSpPr txBox="1"/>
          <p:nvPr/>
        </p:nvSpPr>
        <p:spPr>
          <a:xfrm>
            <a:off x="8707296" y="3309856"/>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49" name="文本框 48">
            <a:extLst>
              <a:ext uri="{FF2B5EF4-FFF2-40B4-BE49-F238E27FC236}">
                <a16:creationId xmlns:a16="http://schemas.microsoft.com/office/drawing/2014/main" id="{B23F32F0-4E04-44B7-8DC4-9BD2F20AC6E7}"/>
              </a:ext>
            </a:extLst>
          </p:cNvPr>
          <p:cNvSpPr txBox="1"/>
          <p:nvPr/>
        </p:nvSpPr>
        <p:spPr>
          <a:xfrm>
            <a:off x="8748804" y="4094038"/>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50" name="文本框 49">
            <a:extLst>
              <a:ext uri="{FF2B5EF4-FFF2-40B4-BE49-F238E27FC236}">
                <a16:creationId xmlns:a16="http://schemas.microsoft.com/office/drawing/2014/main" id="{CA4131D0-779D-4794-AA7E-FA237115A7D7}"/>
              </a:ext>
            </a:extLst>
          </p:cNvPr>
          <p:cNvSpPr txBox="1"/>
          <p:nvPr/>
        </p:nvSpPr>
        <p:spPr>
          <a:xfrm>
            <a:off x="8619608" y="4847823"/>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51" name="文本框 50">
            <a:extLst>
              <a:ext uri="{FF2B5EF4-FFF2-40B4-BE49-F238E27FC236}">
                <a16:creationId xmlns:a16="http://schemas.microsoft.com/office/drawing/2014/main" id="{75281033-39F7-4153-BC6B-D833566473AD}"/>
              </a:ext>
            </a:extLst>
          </p:cNvPr>
          <p:cNvSpPr txBox="1"/>
          <p:nvPr/>
        </p:nvSpPr>
        <p:spPr>
          <a:xfrm>
            <a:off x="8337634" y="5561741"/>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32" name="椭圆 31">
            <a:extLst>
              <a:ext uri="{FF2B5EF4-FFF2-40B4-BE49-F238E27FC236}">
                <a16:creationId xmlns:a16="http://schemas.microsoft.com/office/drawing/2014/main" id="{99DA36B6-AEE3-4920-A789-13536D3EE6F2}"/>
              </a:ext>
            </a:extLst>
          </p:cNvPr>
          <p:cNvSpPr/>
          <p:nvPr/>
        </p:nvSpPr>
        <p:spPr>
          <a:xfrm>
            <a:off x="10411543" y="2728941"/>
            <a:ext cx="113643" cy="113643"/>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ABE788C1-FFAC-49F0-8385-B4C6B10DCAD6}"/>
              </a:ext>
            </a:extLst>
          </p:cNvPr>
          <p:cNvSpPr/>
          <p:nvPr/>
        </p:nvSpPr>
        <p:spPr>
          <a:xfrm>
            <a:off x="10684639" y="3486525"/>
            <a:ext cx="113643" cy="113643"/>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F143517-3A5A-4858-A60B-AEE2A87DB728}"/>
              </a:ext>
            </a:extLst>
          </p:cNvPr>
          <p:cNvSpPr/>
          <p:nvPr/>
        </p:nvSpPr>
        <p:spPr>
          <a:xfrm>
            <a:off x="10771761" y="4244109"/>
            <a:ext cx="113643" cy="113643"/>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B7A6E02C-5D99-48FD-8C23-23C0D0237644}"/>
              </a:ext>
            </a:extLst>
          </p:cNvPr>
          <p:cNvSpPr/>
          <p:nvPr/>
        </p:nvSpPr>
        <p:spPr>
          <a:xfrm>
            <a:off x="10684639" y="5001693"/>
            <a:ext cx="113643" cy="113643"/>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E2184544-B3F4-42A8-93CB-D1C295E5F226}"/>
              </a:ext>
            </a:extLst>
          </p:cNvPr>
          <p:cNvSpPr/>
          <p:nvPr/>
        </p:nvSpPr>
        <p:spPr>
          <a:xfrm>
            <a:off x="10411543" y="5759278"/>
            <a:ext cx="113643" cy="113643"/>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E2E1C898-0202-4583-B8B8-848D2ADF8DE8}"/>
              </a:ext>
            </a:extLst>
          </p:cNvPr>
          <p:cNvSpPr txBox="1"/>
          <p:nvPr/>
        </p:nvSpPr>
        <p:spPr>
          <a:xfrm>
            <a:off x="10555666" y="2599692"/>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38" name="文本框 37">
            <a:extLst>
              <a:ext uri="{FF2B5EF4-FFF2-40B4-BE49-F238E27FC236}">
                <a16:creationId xmlns:a16="http://schemas.microsoft.com/office/drawing/2014/main" id="{E7F45318-2410-46CE-AA81-33771D50A509}"/>
              </a:ext>
            </a:extLst>
          </p:cNvPr>
          <p:cNvSpPr txBox="1"/>
          <p:nvPr/>
        </p:nvSpPr>
        <p:spPr>
          <a:xfrm>
            <a:off x="10881996" y="3351933"/>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39" name="文本框 38">
            <a:extLst>
              <a:ext uri="{FF2B5EF4-FFF2-40B4-BE49-F238E27FC236}">
                <a16:creationId xmlns:a16="http://schemas.microsoft.com/office/drawing/2014/main" id="{A62293CC-A581-4999-998A-B7CD98C264BD}"/>
              </a:ext>
            </a:extLst>
          </p:cNvPr>
          <p:cNvSpPr txBox="1"/>
          <p:nvPr/>
        </p:nvSpPr>
        <p:spPr>
          <a:xfrm>
            <a:off x="10923504" y="4136115"/>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40" name="文本框 39">
            <a:extLst>
              <a:ext uri="{FF2B5EF4-FFF2-40B4-BE49-F238E27FC236}">
                <a16:creationId xmlns:a16="http://schemas.microsoft.com/office/drawing/2014/main" id="{3BA9EFA2-04CE-4110-8336-F446297E8178}"/>
              </a:ext>
            </a:extLst>
          </p:cNvPr>
          <p:cNvSpPr txBox="1"/>
          <p:nvPr/>
        </p:nvSpPr>
        <p:spPr>
          <a:xfrm>
            <a:off x="10794308" y="4889900"/>
            <a:ext cx="176230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输入内容</a:t>
            </a:r>
          </a:p>
        </p:txBody>
      </p:sp>
      <p:sp>
        <p:nvSpPr>
          <p:cNvPr id="41" name="文本框 40">
            <a:extLst>
              <a:ext uri="{FF2B5EF4-FFF2-40B4-BE49-F238E27FC236}">
                <a16:creationId xmlns:a16="http://schemas.microsoft.com/office/drawing/2014/main" id="{DFEB6DAE-C816-4E57-BC4F-34A6F4CE5A82}"/>
              </a:ext>
            </a:extLst>
          </p:cNvPr>
          <p:cNvSpPr txBox="1"/>
          <p:nvPr/>
        </p:nvSpPr>
        <p:spPr>
          <a:xfrm>
            <a:off x="10512334" y="5603818"/>
            <a:ext cx="1762300"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b="1" dirty="0">
                <a:solidFill>
                  <a:schemeClr val="tx1"/>
                </a:solidFill>
                <a:latin typeface="微软雅黑" panose="020B0503020204020204" pitchFamily="34" charset="-122"/>
                <a:ea typeface="微软雅黑" panose="020B0503020204020204" pitchFamily="34" charset="-122"/>
              </a:rPr>
              <a:t>输入内容</a:t>
            </a:r>
          </a:p>
        </p:txBody>
      </p:sp>
      <p:pic>
        <p:nvPicPr>
          <p:cNvPr id="64" name="图形 63" descr="靶心 纯色填充">
            <a:extLst>
              <a:ext uri="{FF2B5EF4-FFF2-40B4-BE49-F238E27FC236}">
                <a16:creationId xmlns:a16="http://schemas.microsoft.com/office/drawing/2014/main" id="{EB791A9E-D0B9-4ACD-AC59-4B5E695037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088" y="3517746"/>
            <a:ext cx="1642388" cy="1642388"/>
          </a:xfrm>
          <a:prstGeom prst="rect">
            <a:avLst/>
          </a:prstGeom>
        </p:spPr>
      </p:pic>
      <p:sp>
        <p:nvSpPr>
          <p:cNvPr id="66" name="文本框 65">
            <a:extLst>
              <a:ext uri="{FF2B5EF4-FFF2-40B4-BE49-F238E27FC236}">
                <a16:creationId xmlns:a16="http://schemas.microsoft.com/office/drawing/2014/main" id="{612098A5-DB25-4124-A224-D2A70C13D06C}"/>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Tree>
    <p:extLst>
      <p:ext uri="{BB962C8B-B14F-4D97-AF65-F5344CB8AC3E}">
        <p14:creationId xmlns:p14="http://schemas.microsoft.com/office/powerpoint/2010/main" val="18165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5B7B250E-B288-494B-A355-947F44E07DC9}"/>
              </a:ext>
            </a:extLst>
          </p:cNvPr>
          <p:cNvGrpSpPr/>
          <p:nvPr/>
        </p:nvGrpSpPr>
        <p:grpSpPr>
          <a:xfrm>
            <a:off x="3638491" y="1822450"/>
            <a:ext cx="4915018" cy="4507218"/>
            <a:chOff x="3235906" y="528332"/>
            <a:chExt cx="6099553" cy="5607927"/>
          </a:xfrm>
        </p:grpSpPr>
        <p:grpSp>
          <p:nvGrpSpPr>
            <p:cNvPr id="25" name="组合 24">
              <a:extLst>
                <a:ext uri="{FF2B5EF4-FFF2-40B4-BE49-F238E27FC236}">
                  <a16:creationId xmlns:a16="http://schemas.microsoft.com/office/drawing/2014/main" id="{2ED14555-FAD3-486B-8C00-524C96CE7114}"/>
                </a:ext>
              </a:extLst>
            </p:cNvPr>
            <p:cNvGrpSpPr/>
            <p:nvPr/>
          </p:nvGrpSpPr>
          <p:grpSpPr>
            <a:xfrm>
              <a:off x="3494780" y="528332"/>
              <a:ext cx="5568199" cy="5607927"/>
              <a:chOff x="316786" y="-1219938"/>
              <a:chExt cx="3859916" cy="3887456"/>
            </a:xfrm>
          </p:grpSpPr>
          <p:grpSp>
            <p:nvGrpSpPr>
              <p:cNvPr id="4" name="组合 3">
                <a:extLst>
                  <a:ext uri="{FF2B5EF4-FFF2-40B4-BE49-F238E27FC236}">
                    <a16:creationId xmlns:a16="http://schemas.microsoft.com/office/drawing/2014/main" id="{E84661F6-15A4-4A23-A02C-BFE2D6B4086B}"/>
                  </a:ext>
                </a:extLst>
              </p:cNvPr>
              <p:cNvGrpSpPr/>
              <p:nvPr/>
            </p:nvGrpSpPr>
            <p:grpSpPr>
              <a:xfrm>
                <a:off x="316786" y="-1219938"/>
                <a:ext cx="3859916" cy="3887456"/>
                <a:chOff x="4004267" y="929656"/>
                <a:chExt cx="3859916" cy="3887456"/>
              </a:xfrm>
            </p:grpSpPr>
            <p:sp>
              <p:nvSpPr>
                <p:cNvPr id="5" name="椭圆 4">
                  <a:extLst>
                    <a:ext uri="{FF2B5EF4-FFF2-40B4-BE49-F238E27FC236}">
                      <a16:creationId xmlns:a16="http://schemas.microsoft.com/office/drawing/2014/main" id="{9A789BA2-29ED-4966-A86A-A2B73743886A}"/>
                    </a:ext>
                  </a:extLst>
                </p:cNvPr>
                <p:cNvSpPr>
                  <a:spLocks noChangeAspect="1"/>
                </p:cNvSpPr>
                <p:nvPr/>
              </p:nvSpPr>
              <p:spPr>
                <a:xfrm>
                  <a:off x="4202129" y="1325112"/>
                  <a:ext cx="3492000" cy="3492000"/>
                </a:xfrm>
                <a:prstGeom prst="ellipse">
                  <a:avLst/>
                </a:prstGeom>
                <a:noFill/>
                <a:ln w="190500">
                  <a:solidFill>
                    <a:schemeClr val="bg1">
                      <a:lumMod val="9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a:extLst>
                    <a:ext uri="{FF2B5EF4-FFF2-40B4-BE49-F238E27FC236}">
                      <a16:creationId xmlns:a16="http://schemas.microsoft.com/office/drawing/2014/main" id="{AD1C92FA-B26D-4C9E-898B-8FF65E37F4FB}"/>
                    </a:ext>
                  </a:extLst>
                </p:cNvPr>
                <p:cNvSpPr/>
                <p:nvPr/>
              </p:nvSpPr>
              <p:spPr>
                <a:xfrm>
                  <a:off x="4674225" y="929656"/>
                  <a:ext cx="2520000" cy="1454217"/>
                </a:xfrm>
                <a:custGeom>
                  <a:avLst/>
                  <a:gdLst>
                    <a:gd name="connsiteX0" fmla="*/ 1260000 w 2520000"/>
                    <a:gd name="connsiteY0" fmla="*/ 0 h 1454217"/>
                    <a:gd name="connsiteX1" fmla="*/ 2520000 w 2520000"/>
                    <a:gd name="connsiteY1" fmla="*/ 1260000 h 1454217"/>
                    <a:gd name="connsiteX2" fmla="*/ 2513495 w 2520000"/>
                    <a:gd name="connsiteY2" fmla="*/ 1388828 h 1454217"/>
                    <a:gd name="connsiteX3" fmla="*/ 2511358 w 2520000"/>
                    <a:gd name="connsiteY3" fmla="*/ 1402830 h 1454217"/>
                    <a:gd name="connsiteX4" fmla="*/ 2420407 w 2520000"/>
                    <a:gd name="connsiteY4" fmla="*/ 1359017 h 1454217"/>
                    <a:gd name="connsiteX5" fmla="*/ 1929958 w 2520000"/>
                    <a:gd name="connsiteY5" fmla="*/ 1260000 h 1454217"/>
                    <a:gd name="connsiteX6" fmla="*/ 1329367 w 2520000"/>
                    <a:gd name="connsiteY6" fmla="*/ 1412075 h 1454217"/>
                    <a:gd name="connsiteX7" fmla="*/ 1260000 w 2520000"/>
                    <a:gd name="connsiteY7" fmla="*/ 1454217 h 1454217"/>
                    <a:gd name="connsiteX8" fmla="*/ 1190632 w 2520000"/>
                    <a:gd name="connsiteY8" fmla="*/ 1412075 h 1454217"/>
                    <a:gd name="connsiteX9" fmla="*/ 590041 w 2520000"/>
                    <a:gd name="connsiteY9" fmla="*/ 1260000 h 1454217"/>
                    <a:gd name="connsiteX10" fmla="*/ 99592 w 2520000"/>
                    <a:gd name="connsiteY10" fmla="*/ 1359017 h 1454217"/>
                    <a:gd name="connsiteX11" fmla="*/ 8642 w 2520000"/>
                    <a:gd name="connsiteY11" fmla="*/ 1402830 h 1454217"/>
                    <a:gd name="connsiteX12" fmla="*/ 6505 w 2520000"/>
                    <a:gd name="connsiteY12" fmla="*/ 1388828 h 1454217"/>
                    <a:gd name="connsiteX13" fmla="*/ 0 w 2520000"/>
                    <a:gd name="connsiteY13" fmla="*/ 1260000 h 1454217"/>
                    <a:gd name="connsiteX14" fmla="*/ 1260000 w 2520000"/>
                    <a:gd name="connsiteY14" fmla="*/ 0 h 145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0000" h="1454217">
                      <a:moveTo>
                        <a:pt x="1260000" y="0"/>
                      </a:moveTo>
                      <a:cubicBezTo>
                        <a:pt x="1955879" y="0"/>
                        <a:pt x="2520000" y="564121"/>
                        <a:pt x="2520000" y="1260000"/>
                      </a:cubicBezTo>
                      <a:cubicBezTo>
                        <a:pt x="2520000" y="1303493"/>
                        <a:pt x="2517797" y="1346470"/>
                        <a:pt x="2513495" y="1388828"/>
                      </a:cubicBezTo>
                      <a:lnTo>
                        <a:pt x="2511358" y="1402830"/>
                      </a:lnTo>
                      <a:lnTo>
                        <a:pt x="2420407" y="1359017"/>
                      </a:lnTo>
                      <a:cubicBezTo>
                        <a:pt x="2269663" y="1295258"/>
                        <a:pt x="2103928" y="1260000"/>
                        <a:pt x="1929958" y="1260000"/>
                      </a:cubicBezTo>
                      <a:cubicBezTo>
                        <a:pt x="1712496" y="1260000"/>
                        <a:pt x="1507901" y="1315090"/>
                        <a:pt x="1329367" y="1412075"/>
                      </a:cubicBezTo>
                      <a:lnTo>
                        <a:pt x="1260000" y="1454217"/>
                      </a:lnTo>
                      <a:lnTo>
                        <a:pt x="1190632" y="1412075"/>
                      </a:lnTo>
                      <a:cubicBezTo>
                        <a:pt x="1012099" y="1315090"/>
                        <a:pt x="807503" y="1260000"/>
                        <a:pt x="590041" y="1260000"/>
                      </a:cubicBezTo>
                      <a:cubicBezTo>
                        <a:pt x="416071" y="1260000"/>
                        <a:pt x="250336" y="1295258"/>
                        <a:pt x="99592" y="1359017"/>
                      </a:cubicBezTo>
                      <a:lnTo>
                        <a:pt x="8642" y="1402830"/>
                      </a:lnTo>
                      <a:lnTo>
                        <a:pt x="6505" y="1388828"/>
                      </a:lnTo>
                      <a:cubicBezTo>
                        <a:pt x="2204" y="1346470"/>
                        <a:pt x="0" y="1303493"/>
                        <a:pt x="0" y="1260000"/>
                      </a:cubicBezTo>
                      <a:cubicBezTo>
                        <a:pt x="0" y="564121"/>
                        <a:pt x="564121" y="0"/>
                        <a:pt x="1260000" y="0"/>
                      </a:cubicBezTo>
                      <a:close/>
                    </a:path>
                  </a:pathLst>
                </a:custGeom>
                <a:solidFill>
                  <a:srgbClr val="3984D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任意多边形: 形状 6">
                  <a:extLst>
                    <a:ext uri="{FF2B5EF4-FFF2-40B4-BE49-F238E27FC236}">
                      <a16:creationId xmlns:a16="http://schemas.microsoft.com/office/drawing/2014/main" id="{26451453-2C65-4C35-B727-9E4D5B27A6EF}"/>
                    </a:ext>
                  </a:extLst>
                </p:cNvPr>
                <p:cNvSpPr/>
                <p:nvPr/>
              </p:nvSpPr>
              <p:spPr>
                <a:xfrm>
                  <a:off x="5934225" y="2332485"/>
                  <a:ext cx="1929958" cy="2377170"/>
                </a:xfrm>
                <a:custGeom>
                  <a:avLst/>
                  <a:gdLst>
                    <a:gd name="connsiteX0" fmla="*/ 1251358 w 1929958"/>
                    <a:gd name="connsiteY0" fmla="*/ 0 h 2377170"/>
                    <a:gd name="connsiteX1" fmla="*/ 1270549 w 1929958"/>
                    <a:gd name="connsiteY1" fmla="*/ 9245 h 2377170"/>
                    <a:gd name="connsiteX2" fmla="*/ 1929958 w 1929958"/>
                    <a:gd name="connsiteY2" fmla="*/ 1117170 h 2377170"/>
                    <a:gd name="connsiteX3" fmla="*/ 669958 w 1929958"/>
                    <a:gd name="connsiteY3" fmla="*/ 2377170 h 2377170"/>
                    <a:gd name="connsiteX4" fmla="*/ 69367 w 1929958"/>
                    <a:gd name="connsiteY4" fmla="*/ 2225095 h 2377170"/>
                    <a:gd name="connsiteX5" fmla="*/ 0 w 1929958"/>
                    <a:gd name="connsiteY5" fmla="*/ 2182953 h 2377170"/>
                    <a:gd name="connsiteX6" fmla="*/ 34519 w 1929958"/>
                    <a:gd name="connsiteY6" fmla="*/ 2161982 h 2377170"/>
                    <a:gd name="connsiteX7" fmla="*/ 590041 w 1929958"/>
                    <a:gd name="connsiteY7" fmla="*/ 1117170 h 2377170"/>
                    <a:gd name="connsiteX8" fmla="*/ 583536 w 1929958"/>
                    <a:gd name="connsiteY8" fmla="*/ 988342 h 2377170"/>
                    <a:gd name="connsiteX9" fmla="*/ 581399 w 1929958"/>
                    <a:gd name="connsiteY9" fmla="*/ 974340 h 2377170"/>
                    <a:gd name="connsiteX10" fmla="*/ 600591 w 1929958"/>
                    <a:gd name="connsiteY10" fmla="*/ 965095 h 2377170"/>
                    <a:gd name="connsiteX11" fmla="*/ 1234401 w 1929958"/>
                    <a:gd name="connsiteY11" fmla="*/ 111104 h 2377170"/>
                    <a:gd name="connsiteX12" fmla="*/ 1251358 w 1929958"/>
                    <a:gd name="connsiteY12" fmla="*/ 0 h 237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9958" h="2377170">
                      <a:moveTo>
                        <a:pt x="1251358" y="0"/>
                      </a:moveTo>
                      <a:lnTo>
                        <a:pt x="1270549" y="9245"/>
                      </a:lnTo>
                      <a:cubicBezTo>
                        <a:pt x="1663323" y="222613"/>
                        <a:pt x="1929958" y="638753"/>
                        <a:pt x="1929958" y="1117170"/>
                      </a:cubicBezTo>
                      <a:cubicBezTo>
                        <a:pt x="1929958" y="1813049"/>
                        <a:pt x="1365837" y="2377170"/>
                        <a:pt x="669958" y="2377170"/>
                      </a:cubicBezTo>
                      <a:cubicBezTo>
                        <a:pt x="452496" y="2377170"/>
                        <a:pt x="247901" y="2322080"/>
                        <a:pt x="69367" y="2225095"/>
                      </a:cubicBezTo>
                      <a:lnTo>
                        <a:pt x="0" y="2182953"/>
                      </a:lnTo>
                      <a:lnTo>
                        <a:pt x="34519" y="2161982"/>
                      </a:lnTo>
                      <a:cubicBezTo>
                        <a:pt x="369681" y="1935551"/>
                        <a:pt x="590041" y="1552095"/>
                        <a:pt x="590041" y="1117170"/>
                      </a:cubicBezTo>
                      <a:cubicBezTo>
                        <a:pt x="590041" y="1073678"/>
                        <a:pt x="587838" y="1030700"/>
                        <a:pt x="583536" y="988342"/>
                      </a:cubicBezTo>
                      <a:lnTo>
                        <a:pt x="581399" y="974340"/>
                      </a:lnTo>
                      <a:lnTo>
                        <a:pt x="600591" y="965095"/>
                      </a:lnTo>
                      <a:cubicBezTo>
                        <a:pt x="921951" y="790522"/>
                        <a:pt x="1158872" y="480208"/>
                        <a:pt x="1234401" y="111104"/>
                      </a:cubicBezTo>
                      <a:lnTo>
                        <a:pt x="1251358" y="0"/>
                      </a:lnTo>
                      <a:close/>
                    </a:path>
                  </a:pathLst>
                </a:custGeom>
                <a:solidFill>
                  <a:srgbClr val="025BB5"/>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62E51975-6B82-4373-A449-7B8DC70A5BCE}"/>
                    </a:ext>
                  </a:extLst>
                </p:cNvPr>
                <p:cNvSpPr/>
                <p:nvPr/>
              </p:nvSpPr>
              <p:spPr>
                <a:xfrm>
                  <a:off x="4004267" y="2332485"/>
                  <a:ext cx="1929959" cy="2377170"/>
                </a:xfrm>
                <a:custGeom>
                  <a:avLst/>
                  <a:gdLst>
                    <a:gd name="connsiteX0" fmla="*/ 678601 w 1929959"/>
                    <a:gd name="connsiteY0" fmla="*/ 0 h 2377170"/>
                    <a:gd name="connsiteX1" fmla="*/ 695558 w 1929959"/>
                    <a:gd name="connsiteY1" fmla="*/ 111104 h 2377170"/>
                    <a:gd name="connsiteX2" fmla="*/ 1329368 w 1929959"/>
                    <a:gd name="connsiteY2" fmla="*/ 965095 h 2377170"/>
                    <a:gd name="connsiteX3" fmla="*/ 1348559 w 1929959"/>
                    <a:gd name="connsiteY3" fmla="*/ 974340 h 2377170"/>
                    <a:gd name="connsiteX4" fmla="*/ 1346422 w 1929959"/>
                    <a:gd name="connsiteY4" fmla="*/ 988342 h 2377170"/>
                    <a:gd name="connsiteX5" fmla="*/ 1339917 w 1929959"/>
                    <a:gd name="connsiteY5" fmla="*/ 1117170 h 2377170"/>
                    <a:gd name="connsiteX6" fmla="*/ 1895439 w 1929959"/>
                    <a:gd name="connsiteY6" fmla="*/ 2161982 h 2377170"/>
                    <a:gd name="connsiteX7" fmla="*/ 1929959 w 1929959"/>
                    <a:gd name="connsiteY7" fmla="*/ 2182953 h 2377170"/>
                    <a:gd name="connsiteX8" fmla="*/ 1860591 w 1929959"/>
                    <a:gd name="connsiteY8" fmla="*/ 2225095 h 2377170"/>
                    <a:gd name="connsiteX9" fmla="*/ 1260000 w 1929959"/>
                    <a:gd name="connsiteY9" fmla="*/ 2377170 h 2377170"/>
                    <a:gd name="connsiteX10" fmla="*/ 0 w 1929959"/>
                    <a:gd name="connsiteY10" fmla="*/ 1117170 h 2377170"/>
                    <a:gd name="connsiteX11" fmla="*/ 659409 w 1929959"/>
                    <a:gd name="connsiteY11" fmla="*/ 9245 h 2377170"/>
                    <a:gd name="connsiteX12" fmla="*/ 678601 w 1929959"/>
                    <a:gd name="connsiteY12" fmla="*/ 0 h 237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9959" h="2377170">
                      <a:moveTo>
                        <a:pt x="678601" y="0"/>
                      </a:moveTo>
                      <a:lnTo>
                        <a:pt x="695558" y="111104"/>
                      </a:lnTo>
                      <a:cubicBezTo>
                        <a:pt x="771087" y="480208"/>
                        <a:pt x="1008008" y="790522"/>
                        <a:pt x="1329368" y="965095"/>
                      </a:cubicBezTo>
                      <a:lnTo>
                        <a:pt x="1348559" y="974340"/>
                      </a:lnTo>
                      <a:lnTo>
                        <a:pt x="1346422" y="988342"/>
                      </a:lnTo>
                      <a:cubicBezTo>
                        <a:pt x="1342121" y="1030700"/>
                        <a:pt x="1339917" y="1073678"/>
                        <a:pt x="1339917" y="1117170"/>
                      </a:cubicBezTo>
                      <a:cubicBezTo>
                        <a:pt x="1339917" y="1552095"/>
                        <a:pt x="1560277" y="1935551"/>
                        <a:pt x="1895439" y="2161982"/>
                      </a:cubicBezTo>
                      <a:lnTo>
                        <a:pt x="1929959" y="2182953"/>
                      </a:lnTo>
                      <a:lnTo>
                        <a:pt x="1860591" y="2225095"/>
                      </a:lnTo>
                      <a:cubicBezTo>
                        <a:pt x="1682058" y="2322080"/>
                        <a:pt x="1477462" y="2377170"/>
                        <a:pt x="1260000" y="2377170"/>
                      </a:cubicBezTo>
                      <a:cubicBezTo>
                        <a:pt x="564121" y="2377170"/>
                        <a:pt x="0" y="1813049"/>
                        <a:pt x="0" y="1117170"/>
                      </a:cubicBezTo>
                      <a:cubicBezTo>
                        <a:pt x="0" y="638753"/>
                        <a:pt x="266635" y="222613"/>
                        <a:pt x="659409" y="9245"/>
                      </a:cubicBezTo>
                      <a:lnTo>
                        <a:pt x="678601" y="0"/>
                      </a:lnTo>
                      <a:close/>
                    </a:path>
                  </a:pathLst>
                </a:custGeom>
                <a:solidFill>
                  <a:srgbClr val="014079"/>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CC48544C-4341-4940-858F-172491F60925}"/>
                    </a:ext>
                  </a:extLst>
                </p:cNvPr>
                <p:cNvSpPr/>
                <p:nvPr/>
              </p:nvSpPr>
              <p:spPr>
                <a:xfrm>
                  <a:off x="4682867" y="2189655"/>
                  <a:ext cx="1251358" cy="1117170"/>
                </a:xfrm>
                <a:custGeom>
                  <a:avLst/>
                  <a:gdLst>
                    <a:gd name="connsiteX0" fmla="*/ 581399 w 1251358"/>
                    <a:gd name="connsiteY0" fmla="*/ 0 h 1117170"/>
                    <a:gd name="connsiteX1" fmla="*/ 1181990 w 1251358"/>
                    <a:gd name="connsiteY1" fmla="*/ 152075 h 1117170"/>
                    <a:gd name="connsiteX2" fmla="*/ 1251358 w 1251358"/>
                    <a:gd name="connsiteY2" fmla="*/ 194217 h 1117170"/>
                    <a:gd name="connsiteX3" fmla="*/ 1216838 w 1251358"/>
                    <a:gd name="connsiteY3" fmla="*/ 215188 h 1117170"/>
                    <a:gd name="connsiteX4" fmla="*/ 686915 w 1251358"/>
                    <a:gd name="connsiteY4" fmla="*/ 1006066 h 1117170"/>
                    <a:gd name="connsiteX5" fmla="*/ 669958 w 1251358"/>
                    <a:gd name="connsiteY5" fmla="*/ 1117170 h 1117170"/>
                    <a:gd name="connsiteX6" fmla="*/ 650767 w 1251358"/>
                    <a:gd name="connsiteY6" fmla="*/ 1107925 h 1117170"/>
                    <a:gd name="connsiteX7" fmla="*/ 16957 w 1251358"/>
                    <a:gd name="connsiteY7" fmla="*/ 253934 h 1117170"/>
                    <a:gd name="connsiteX8" fmla="*/ 0 w 1251358"/>
                    <a:gd name="connsiteY8" fmla="*/ 142830 h 1117170"/>
                    <a:gd name="connsiteX9" fmla="*/ 90950 w 1251358"/>
                    <a:gd name="connsiteY9" fmla="*/ 99017 h 1117170"/>
                    <a:gd name="connsiteX10" fmla="*/ 581399 w 1251358"/>
                    <a:gd name="connsiteY10" fmla="*/ 0 h 11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1358" h="1117170">
                      <a:moveTo>
                        <a:pt x="581399" y="0"/>
                      </a:moveTo>
                      <a:cubicBezTo>
                        <a:pt x="798861" y="0"/>
                        <a:pt x="1003457" y="55090"/>
                        <a:pt x="1181990" y="152075"/>
                      </a:cubicBezTo>
                      <a:lnTo>
                        <a:pt x="1251358" y="194217"/>
                      </a:lnTo>
                      <a:lnTo>
                        <a:pt x="1216838" y="215188"/>
                      </a:lnTo>
                      <a:cubicBezTo>
                        <a:pt x="948708" y="396333"/>
                        <a:pt x="754052" y="677974"/>
                        <a:pt x="686915" y="1006066"/>
                      </a:cubicBezTo>
                      <a:lnTo>
                        <a:pt x="669958" y="1117170"/>
                      </a:lnTo>
                      <a:lnTo>
                        <a:pt x="650767" y="1107925"/>
                      </a:lnTo>
                      <a:cubicBezTo>
                        <a:pt x="329407" y="933352"/>
                        <a:pt x="92486" y="623038"/>
                        <a:pt x="16957" y="253934"/>
                      </a:cubicBezTo>
                      <a:lnTo>
                        <a:pt x="0" y="142830"/>
                      </a:lnTo>
                      <a:lnTo>
                        <a:pt x="90950" y="99017"/>
                      </a:lnTo>
                      <a:cubicBezTo>
                        <a:pt x="241694" y="35258"/>
                        <a:pt x="407429" y="0"/>
                        <a:pt x="581399" y="0"/>
                      </a:cubicBezTo>
                      <a:close/>
                    </a:path>
                  </a:pathLst>
                </a:custGeom>
                <a:solidFill>
                  <a:srgbClr val="014079"/>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形状 9">
                  <a:extLst>
                    <a:ext uri="{FF2B5EF4-FFF2-40B4-BE49-F238E27FC236}">
                      <a16:creationId xmlns:a16="http://schemas.microsoft.com/office/drawing/2014/main" id="{B54D5336-D629-46AB-AEDE-AB06654388E4}"/>
                    </a:ext>
                  </a:extLst>
                </p:cNvPr>
                <p:cNvSpPr/>
                <p:nvPr/>
              </p:nvSpPr>
              <p:spPr>
                <a:xfrm>
                  <a:off x="5934225" y="2189655"/>
                  <a:ext cx="1251358" cy="1117170"/>
                </a:xfrm>
                <a:custGeom>
                  <a:avLst/>
                  <a:gdLst>
                    <a:gd name="connsiteX0" fmla="*/ 669958 w 1251358"/>
                    <a:gd name="connsiteY0" fmla="*/ 0 h 1117170"/>
                    <a:gd name="connsiteX1" fmla="*/ 1160407 w 1251358"/>
                    <a:gd name="connsiteY1" fmla="*/ 99017 h 1117170"/>
                    <a:gd name="connsiteX2" fmla="*/ 1251358 w 1251358"/>
                    <a:gd name="connsiteY2" fmla="*/ 142830 h 1117170"/>
                    <a:gd name="connsiteX3" fmla="*/ 1234401 w 1251358"/>
                    <a:gd name="connsiteY3" fmla="*/ 253934 h 1117170"/>
                    <a:gd name="connsiteX4" fmla="*/ 600591 w 1251358"/>
                    <a:gd name="connsiteY4" fmla="*/ 1107925 h 1117170"/>
                    <a:gd name="connsiteX5" fmla="*/ 581399 w 1251358"/>
                    <a:gd name="connsiteY5" fmla="*/ 1117170 h 1117170"/>
                    <a:gd name="connsiteX6" fmla="*/ 564442 w 1251358"/>
                    <a:gd name="connsiteY6" fmla="*/ 1006066 h 1117170"/>
                    <a:gd name="connsiteX7" fmla="*/ 34519 w 1251358"/>
                    <a:gd name="connsiteY7" fmla="*/ 215188 h 1117170"/>
                    <a:gd name="connsiteX8" fmla="*/ 0 w 1251358"/>
                    <a:gd name="connsiteY8" fmla="*/ 194217 h 1117170"/>
                    <a:gd name="connsiteX9" fmla="*/ 69367 w 1251358"/>
                    <a:gd name="connsiteY9" fmla="*/ 152075 h 1117170"/>
                    <a:gd name="connsiteX10" fmla="*/ 669958 w 1251358"/>
                    <a:gd name="connsiteY10" fmla="*/ 0 h 11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1358" h="1117170">
                      <a:moveTo>
                        <a:pt x="669958" y="0"/>
                      </a:moveTo>
                      <a:cubicBezTo>
                        <a:pt x="843928" y="0"/>
                        <a:pt x="1009663" y="35258"/>
                        <a:pt x="1160407" y="99017"/>
                      </a:cubicBezTo>
                      <a:lnTo>
                        <a:pt x="1251358" y="142830"/>
                      </a:lnTo>
                      <a:lnTo>
                        <a:pt x="1234401" y="253934"/>
                      </a:lnTo>
                      <a:cubicBezTo>
                        <a:pt x="1158872" y="623038"/>
                        <a:pt x="921951" y="933352"/>
                        <a:pt x="600591" y="1107925"/>
                      </a:cubicBezTo>
                      <a:lnTo>
                        <a:pt x="581399" y="1117170"/>
                      </a:lnTo>
                      <a:lnTo>
                        <a:pt x="564442" y="1006066"/>
                      </a:lnTo>
                      <a:cubicBezTo>
                        <a:pt x="497305" y="677974"/>
                        <a:pt x="302649" y="396333"/>
                        <a:pt x="34519" y="215188"/>
                      </a:cubicBezTo>
                      <a:lnTo>
                        <a:pt x="0" y="194217"/>
                      </a:lnTo>
                      <a:lnTo>
                        <a:pt x="69367" y="152075"/>
                      </a:lnTo>
                      <a:cubicBezTo>
                        <a:pt x="247901" y="55090"/>
                        <a:pt x="452496" y="0"/>
                        <a:pt x="669958" y="0"/>
                      </a:cubicBezTo>
                      <a:close/>
                    </a:path>
                  </a:pathLst>
                </a:custGeom>
                <a:solidFill>
                  <a:srgbClr val="3984D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形状 10">
                  <a:extLst>
                    <a:ext uri="{FF2B5EF4-FFF2-40B4-BE49-F238E27FC236}">
                      <a16:creationId xmlns:a16="http://schemas.microsoft.com/office/drawing/2014/main" id="{7EB8B612-B674-4E9C-A56D-8C69968B034E}"/>
                    </a:ext>
                  </a:extLst>
                </p:cNvPr>
                <p:cNvSpPr/>
                <p:nvPr/>
              </p:nvSpPr>
              <p:spPr>
                <a:xfrm>
                  <a:off x="5344184" y="3306826"/>
                  <a:ext cx="1180083" cy="1208613"/>
                </a:xfrm>
                <a:custGeom>
                  <a:avLst/>
                  <a:gdLst>
                    <a:gd name="connsiteX0" fmla="*/ 8642 w 1180083"/>
                    <a:gd name="connsiteY0" fmla="*/ 0 h 1208613"/>
                    <a:gd name="connsiteX1" fmla="*/ 99593 w 1180083"/>
                    <a:gd name="connsiteY1" fmla="*/ 43813 h 1208613"/>
                    <a:gd name="connsiteX2" fmla="*/ 590042 w 1180083"/>
                    <a:gd name="connsiteY2" fmla="*/ 142830 h 1208613"/>
                    <a:gd name="connsiteX3" fmla="*/ 1080491 w 1180083"/>
                    <a:gd name="connsiteY3" fmla="*/ 43813 h 1208613"/>
                    <a:gd name="connsiteX4" fmla="*/ 1171441 w 1180083"/>
                    <a:gd name="connsiteY4" fmla="*/ 0 h 1208613"/>
                    <a:gd name="connsiteX5" fmla="*/ 1173578 w 1180083"/>
                    <a:gd name="connsiteY5" fmla="*/ 14002 h 1208613"/>
                    <a:gd name="connsiteX6" fmla="*/ 1180083 w 1180083"/>
                    <a:gd name="connsiteY6" fmla="*/ 142830 h 1208613"/>
                    <a:gd name="connsiteX7" fmla="*/ 624561 w 1180083"/>
                    <a:gd name="connsiteY7" fmla="*/ 1187642 h 1208613"/>
                    <a:gd name="connsiteX8" fmla="*/ 590042 w 1180083"/>
                    <a:gd name="connsiteY8" fmla="*/ 1208613 h 1208613"/>
                    <a:gd name="connsiteX9" fmla="*/ 555522 w 1180083"/>
                    <a:gd name="connsiteY9" fmla="*/ 1187642 h 1208613"/>
                    <a:gd name="connsiteX10" fmla="*/ 0 w 1180083"/>
                    <a:gd name="connsiteY10" fmla="*/ 142830 h 1208613"/>
                    <a:gd name="connsiteX11" fmla="*/ 6505 w 1180083"/>
                    <a:gd name="connsiteY11" fmla="*/ 14002 h 1208613"/>
                    <a:gd name="connsiteX12" fmla="*/ 8642 w 1180083"/>
                    <a:gd name="connsiteY12" fmla="*/ 0 h 1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083" h="1208613">
                      <a:moveTo>
                        <a:pt x="8642" y="0"/>
                      </a:moveTo>
                      <a:lnTo>
                        <a:pt x="99593" y="43813"/>
                      </a:lnTo>
                      <a:cubicBezTo>
                        <a:pt x="250338" y="107573"/>
                        <a:pt x="416072" y="142830"/>
                        <a:pt x="590042" y="142830"/>
                      </a:cubicBezTo>
                      <a:cubicBezTo>
                        <a:pt x="764012" y="142830"/>
                        <a:pt x="929747" y="107573"/>
                        <a:pt x="1080491" y="43813"/>
                      </a:cubicBezTo>
                      <a:lnTo>
                        <a:pt x="1171441" y="0"/>
                      </a:lnTo>
                      <a:lnTo>
                        <a:pt x="1173578" y="14002"/>
                      </a:lnTo>
                      <a:cubicBezTo>
                        <a:pt x="1177880" y="56360"/>
                        <a:pt x="1180083" y="99338"/>
                        <a:pt x="1180083" y="142830"/>
                      </a:cubicBezTo>
                      <a:cubicBezTo>
                        <a:pt x="1180083" y="577755"/>
                        <a:pt x="959723" y="961211"/>
                        <a:pt x="624561" y="1187642"/>
                      </a:cubicBezTo>
                      <a:lnTo>
                        <a:pt x="590042" y="1208613"/>
                      </a:lnTo>
                      <a:lnTo>
                        <a:pt x="555522" y="1187642"/>
                      </a:lnTo>
                      <a:cubicBezTo>
                        <a:pt x="220360" y="961211"/>
                        <a:pt x="0" y="577755"/>
                        <a:pt x="0" y="142830"/>
                      </a:cubicBezTo>
                      <a:cubicBezTo>
                        <a:pt x="0" y="99338"/>
                        <a:pt x="2204" y="56360"/>
                        <a:pt x="6505" y="14002"/>
                      </a:cubicBezTo>
                      <a:lnTo>
                        <a:pt x="8642" y="0"/>
                      </a:lnTo>
                      <a:close/>
                    </a:path>
                  </a:pathLst>
                </a:custGeom>
                <a:solidFill>
                  <a:srgbClr val="025BB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70ED983A-0BA4-43DA-94C2-F7C6C875DFE5}"/>
                    </a:ext>
                  </a:extLst>
                </p:cNvPr>
                <p:cNvSpPr/>
                <p:nvPr/>
              </p:nvSpPr>
              <p:spPr>
                <a:xfrm>
                  <a:off x="5352826" y="2383873"/>
                  <a:ext cx="1162799" cy="1065783"/>
                </a:xfrm>
                <a:custGeom>
                  <a:avLst/>
                  <a:gdLst>
                    <a:gd name="connsiteX0" fmla="*/ 581400 w 1162799"/>
                    <a:gd name="connsiteY0" fmla="*/ 0 h 1065783"/>
                    <a:gd name="connsiteX1" fmla="*/ 615919 w 1162799"/>
                    <a:gd name="connsiteY1" fmla="*/ 20971 h 1065783"/>
                    <a:gd name="connsiteX2" fmla="*/ 1145842 w 1162799"/>
                    <a:gd name="connsiteY2" fmla="*/ 811849 h 1065783"/>
                    <a:gd name="connsiteX3" fmla="*/ 1162799 w 1162799"/>
                    <a:gd name="connsiteY3" fmla="*/ 922953 h 1065783"/>
                    <a:gd name="connsiteX4" fmla="*/ 1071849 w 1162799"/>
                    <a:gd name="connsiteY4" fmla="*/ 966766 h 1065783"/>
                    <a:gd name="connsiteX5" fmla="*/ 581400 w 1162799"/>
                    <a:gd name="connsiteY5" fmla="*/ 1065783 h 1065783"/>
                    <a:gd name="connsiteX6" fmla="*/ 90951 w 1162799"/>
                    <a:gd name="connsiteY6" fmla="*/ 966766 h 1065783"/>
                    <a:gd name="connsiteX7" fmla="*/ 0 w 1162799"/>
                    <a:gd name="connsiteY7" fmla="*/ 922953 h 1065783"/>
                    <a:gd name="connsiteX8" fmla="*/ 16957 w 1162799"/>
                    <a:gd name="connsiteY8" fmla="*/ 811849 h 1065783"/>
                    <a:gd name="connsiteX9" fmla="*/ 546880 w 1162799"/>
                    <a:gd name="connsiteY9" fmla="*/ 20971 h 1065783"/>
                    <a:gd name="connsiteX10" fmla="*/ 581400 w 1162799"/>
                    <a:gd name="connsiteY10" fmla="*/ 0 h 10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2799" h="1065783">
                      <a:moveTo>
                        <a:pt x="581400" y="0"/>
                      </a:moveTo>
                      <a:lnTo>
                        <a:pt x="615919" y="20971"/>
                      </a:lnTo>
                      <a:cubicBezTo>
                        <a:pt x="884049" y="202116"/>
                        <a:pt x="1078705" y="483757"/>
                        <a:pt x="1145842" y="811849"/>
                      </a:cubicBezTo>
                      <a:lnTo>
                        <a:pt x="1162799" y="922953"/>
                      </a:lnTo>
                      <a:lnTo>
                        <a:pt x="1071849" y="966766"/>
                      </a:lnTo>
                      <a:cubicBezTo>
                        <a:pt x="921105" y="1030526"/>
                        <a:pt x="755370" y="1065783"/>
                        <a:pt x="581400" y="1065783"/>
                      </a:cubicBezTo>
                      <a:cubicBezTo>
                        <a:pt x="407430" y="1065783"/>
                        <a:pt x="241696" y="1030526"/>
                        <a:pt x="90951" y="966766"/>
                      </a:cubicBezTo>
                      <a:lnTo>
                        <a:pt x="0" y="922953"/>
                      </a:lnTo>
                      <a:lnTo>
                        <a:pt x="16957" y="811849"/>
                      </a:lnTo>
                      <a:cubicBezTo>
                        <a:pt x="84094" y="483757"/>
                        <a:pt x="278750" y="202116"/>
                        <a:pt x="546880" y="20971"/>
                      </a:cubicBezTo>
                      <a:lnTo>
                        <a:pt x="581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80">
                <a:extLst>
                  <a:ext uri="{FF2B5EF4-FFF2-40B4-BE49-F238E27FC236}">
                    <a16:creationId xmlns:a16="http://schemas.microsoft.com/office/drawing/2014/main" id="{C954EE98-8365-4B2E-A8CD-FAA2BF5F6D83}"/>
                  </a:ext>
                </a:extLst>
              </p:cNvPr>
              <p:cNvSpPr/>
              <p:nvPr/>
            </p:nvSpPr>
            <p:spPr>
              <a:xfrm>
                <a:off x="1315836" y="-1145860"/>
                <a:ext cx="1879099" cy="13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标题二</a:t>
                </a:r>
                <a:endPar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lgn="ctr">
                  <a:lnSpc>
                    <a:spcPct val="120000"/>
                  </a:lnSpc>
                  <a:defRPr/>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rPr>
                  <a:t>单击输入文字</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algn="ctr">
                  <a:lnSpc>
                    <a:spcPct val="120000"/>
                  </a:lnSpc>
                  <a:defRPr/>
                </a:pPr>
                <a:r>
                  <a:rPr kumimoji="0" lang="zh-CN" altLang="en-US" sz="14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单击输入文字</a:t>
                </a:r>
                <a:endParaRPr kumimoji="0" lang="en-US" altLang="zh-CN" sz="11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80">
              <a:extLst>
                <a:ext uri="{FF2B5EF4-FFF2-40B4-BE49-F238E27FC236}">
                  <a16:creationId xmlns:a16="http://schemas.microsoft.com/office/drawing/2014/main" id="{AD8139EC-2E76-4B16-84CB-3489F8D7289E}"/>
                </a:ext>
              </a:extLst>
            </p:cNvPr>
            <p:cNvSpPr/>
            <p:nvPr/>
          </p:nvSpPr>
          <p:spPr>
            <a:xfrm>
              <a:off x="3235906" y="3726684"/>
              <a:ext cx="2710732" cy="1433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Aft>
                  <a:spcPts val="60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标题二</a:t>
              </a:r>
              <a:endPar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lgn="ctr">
                <a:lnSpc>
                  <a:spcPct val="150000"/>
                </a:lnSpc>
                <a:defRPr/>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rPr>
                <a:t>单击输入文字</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algn="ctr">
                <a:lnSpc>
                  <a:spcPct val="150000"/>
                </a:lnSpc>
                <a:defRPr/>
              </a:pPr>
              <a:r>
                <a:rPr kumimoji="0" lang="zh-CN" altLang="en-US" sz="14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单击输入文字</a:t>
              </a:r>
              <a:endParaRPr kumimoji="0" lang="en-US" altLang="zh-CN" sz="11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7" name="矩形 80">
              <a:extLst>
                <a:ext uri="{FF2B5EF4-FFF2-40B4-BE49-F238E27FC236}">
                  <a16:creationId xmlns:a16="http://schemas.microsoft.com/office/drawing/2014/main" id="{C879A2AF-E284-421B-A891-C7A4B0BC8B1A}"/>
                </a:ext>
              </a:extLst>
            </p:cNvPr>
            <p:cNvSpPr/>
            <p:nvPr/>
          </p:nvSpPr>
          <p:spPr>
            <a:xfrm>
              <a:off x="6624727" y="3724786"/>
              <a:ext cx="2710732" cy="1433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Aft>
                  <a:spcPts val="60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标题二</a:t>
              </a:r>
              <a:endPar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lgn="ctr">
                <a:lnSpc>
                  <a:spcPct val="150000"/>
                </a:lnSpc>
                <a:defRPr/>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rPr>
                <a:t>单击输入文字</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algn="ctr">
                <a:lnSpc>
                  <a:spcPct val="150000"/>
                </a:lnSpc>
                <a:defRPr/>
              </a:pPr>
              <a:r>
                <a:rPr kumimoji="0" lang="zh-CN" altLang="en-US" sz="14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单击输入文字</a:t>
              </a:r>
              <a:endParaRPr kumimoji="0" lang="en-US" altLang="zh-CN" sz="11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29" name="图形 28" descr="靶心">
              <a:extLst>
                <a:ext uri="{FF2B5EF4-FFF2-40B4-BE49-F238E27FC236}">
                  <a16:creationId xmlns:a16="http://schemas.microsoft.com/office/drawing/2014/main" id="{12504B9A-B346-45CC-A36E-20E870533E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4812" y="2524547"/>
              <a:ext cx="792000" cy="792000"/>
            </a:xfrm>
            <a:prstGeom prst="rect">
              <a:avLst/>
            </a:prstGeom>
          </p:spPr>
        </p:pic>
        <p:pic>
          <p:nvPicPr>
            <p:cNvPr id="31" name="图形 30" descr="灯泡">
              <a:extLst>
                <a:ext uri="{FF2B5EF4-FFF2-40B4-BE49-F238E27FC236}">
                  <a16:creationId xmlns:a16="http://schemas.microsoft.com/office/drawing/2014/main" id="{93671FFA-6FA3-4D3D-89EC-94BEF3919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1718" y="4417649"/>
              <a:ext cx="792000" cy="792000"/>
            </a:xfrm>
            <a:prstGeom prst="rect">
              <a:avLst/>
            </a:prstGeom>
          </p:spPr>
        </p:pic>
        <p:pic>
          <p:nvPicPr>
            <p:cNvPr id="33" name="图形 32" descr="研究">
              <a:extLst>
                <a:ext uri="{FF2B5EF4-FFF2-40B4-BE49-F238E27FC236}">
                  <a16:creationId xmlns:a16="http://schemas.microsoft.com/office/drawing/2014/main" id="{4EB96141-7930-4DD0-8BCB-FD556AB497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0948" y="2524547"/>
              <a:ext cx="792000" cy="792000"/>
            </a:xfrm>
            <a:prstGeom prst="rect">
              <a:avLst/>
            </a:prstGeom>
          </p:spPr>
        </p:pic>
      </p:grpSp>
      <p:grpSp>
        <p:nvGrpSpPr>
          <p:cNvPr id="40" name="组合 39">
            <a:extLst>
              <a:ext uri="{FF2B5EF4-FFF2-40B4-BE49-F238E27FC236}">
                <a16:creationId xmlns:a16="http://schemas.microsoft.com/office/drawing/2014/main" id="{31CCF7C7-5C66-41B8-B79E-94F490576D3A}"/>
              </a:ext>
            </a:extLst>
          </p:cNvPr>
          <p:cNvGrpSpPr/>
          <p:nvPr/>
        </p:nvGrpSpPr>
        <p:grpSpPr>
          <a:xfrm>
            <a:off x="7509781" y="1543408"/>
            <a:ext cx="3942007" cy="1767293"/>
            <a:chOff x="7436920" y="528332"/>
            <a:chExt cx="3942007" cy="1767293"/>
          </a:xfrm>
        </p:grpSpPr>
        <p:sp>
          <p:nvSpPr>
            <p:cNvPr id="35" name="矩形 80">
              <a:extLst>
                <a:ext uri="{FF2B5EF4-FFF2-40B4-BE49-F238E27FC236}">
                  <a16:creationId xmlns:a16="http://schemas.microsoft.com/office/drawing/2014/main" id="{1EFC45AC-2B02-421A-BC40-FA1F75475EF5}"/>
                </a:ext>
              </a:extLst>
            </p:cNvPr>
            <p:cNvSpPr/>
            <p:nvPr/>
          </p:nvSpPr>
          <p:spPr>
            <a:xfrm>
              <a:off x="8668195" y="528332"/>
              <a:ext cx="2710732" cy="61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20000"/>
                </a:lnSpc>
                <a:spcBef>
                  <a:spcPts val="0"/>
                </a:spcBef>
                <a:spcAft>
                  <a:spcPts val="600"/>
                </a:spcAft>
                <a:buClrTx/>
                <a:buSzTx/>
                <a:buFontTx/>
                <a:buNone/>
                <a:tabLst/>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rPr>
                <a:t>内容二</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a:extLst>
                <a:ext uri="{FF2B5EF4-FFF2-40B4-BE49-F238E27FC236}">
                  <a16:creationId xmlns:a16="http://schemas.microsoft.com/office/drawing/2014/main" id="{986C1AE0-7E37-4975-BC84-7F4D753E525A}"/>
                </a:ext>
              </a:extLst>
            </p:cNvPr>
            <p:cNvSpPr/>
            <p:nvPr/>
          </p:nvSpPr>
          <p:spPr>
            <a:xfrm>
              <a:off x="10710805" y="1231615"/>
              <a:ext cx="504000" cy="3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8FC98FA9-7120-4547-97EE-8D9A810821F2}"/>
                </a:ext>
              </a:extLst>
            </p:cNvPr>
            <p:cNvSpPr/>
            <p:nvPr/>
          </p:nvSpPr>
          <p:spPr>
            <a:xfrm>
              <a:off x="7436920" y="1451483"/>
              <a:ext cx="3942007" cy="844142"/>
            </a:xfrm>
            <a:prstGeom prst="rect">
              <a:avLst/>
            </a:prstGeom>
          </p:spPr>
          <p:txBody>
            <a:bodyPr wrap="square">
              <a:spAutoFit/>
            </a:bodyPr>
            <a:lstStyle/>
            <a:p>
              <a:pPr algn="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单击输入文字单击输入文字单击输入文字</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algn="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lvl="0" algn="r">
                <a:lnSpc>
                  <a:spcPct val="120000"/>
                </a:lnSpc>
                <a:defRPr/>
              </a:pP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 name="组合 40">
            <a:extLst>
              <a:ext uri="{FF2B5EF4-FFF2-40B4-BE49-F238E27FC236}">
                <a16:creationId xmlns:a16="http://schemas.microsoft.com/office/drawing/2014/main" id="{438F2F2C-0FD3-475E-A7A8-CDFED678845F}"/>
              </a:ext>
            </a:extLst>
          </p:cNvPr>
          <p:cNvGrpSpPr/>
          <p:nvPr/>
        </p:nvGrpSpPr>
        <p:grpSpPr>
          <a:xfrm>
            <a:off x="8752130" y="4605147"/>
            <a:ext cx="2710732" cy="1767293"/>
            <a:chOff x="8668195" y="528332"/>
            <a:chExt cx="2710732" cy="1767293"/>
          </a:xfrm>
        </p:grpSpPr>
        <p:sp>
          <p:nvSpPr>
            <p:cNvPr id="42" name="矩形 80">
              <a:extLst>
                <a:ext uri="{FF2B5EF4-FFF2-40B4-BE49-F238E27FC236}">
                  <a16:creationId xmlns:a16="http://schemas.microsoft.com/office/drawing/2014/main" id="{5823637E-790B-45AC-9403-AB10B14DC6DF}"/>
                </a:ext>
              </a:extLst>
            </p:cNvPr>
            <p:cNvSpPr/>
            <p:nvPr/>
          </p:nvSpPr>
          <p:spPr>
            <a:xfrm>
              <a:off x="8668195" y="528332"/>
              <a:ext cx="2710732" cy="61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20000"/>
                </a:lnSpc>
                <a:spcBef>
                  <a:spcPts val="0"/>
                </a:spcBef>
                <a:spcAft>
                  <a:spcPts val="600"/>
                </a:spcAft>
                <a:buClrTx/>
                <a:buSzTx/>
                <a:buFontTx/>
                <a:buNone/>
                <a:tabLst/>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rPr>
                <a:t>内容四</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矩形 42">
              <a:extLst>
                <a:ext uri="{FF2B5EF4-FFF2-40B4-BE49-F238E27FC236}">
                  <a16:creationId xmlns:a16="http://schemas.microsoft.com/office/drawing/2014/main" id="{CF9ADF53-E79A-4330-89B9-B45C5D121030}"/>
                </a:ext>
              </a:extLst>
            </p:cNvPr>
            <p:cNvSpPr/>
            <p:nvPr/>
          </p:nvSpPr>
          <p:spPr>
            <a:xfrm>
              <a:off x="10710805" y="1231615"/>
              <a:ext cx="504000" cy="3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E6D27C5F-ED84-413B-A565-56AA85ADDD74}"/>
                </a:ext>
              </a:extLst>
            </p:cNvPr>
            <p:cNvSpPr/>
            <p:nvPr/>
          </p:nvSpPr>
          <p:spPr>
            <a:xfrm>
              <a:off x="9050262" y="1451483"/>
              <a:ext cx="2328665" cy="844142"/>
            </a:xfrm>
            <a:prstGeom prst="rect">
              <a:avLst/>
            </a:prstGeom>
          </p:spPr>
          <p:txBody>
            <a:bodyPr wrap="square">
              <a:spAutoFit/>
            </a:bodyPr>
            <a:lstStyle/>
            <a:p>
              <a:pPr algn="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单击输入文字单击输入文字单击输入文字单击输入</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lvl="0" algn="r">
                <a:lnSpc>
                  <a:spcPct val="120000"/>
                </a:lnSpc>
                <a:defRPr/>
              </a:pP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a:extLst>
              <a:ext uri="{FF2B5EF4-FFF2-40B4-BE49-F238E27FC236}">
                <a16:creationId xmlns:a16="http://schemas.microsoft.com/office/drawing/2014/main" id="{C8F6BFC9-1088-444A-BD10-0C8E64A01D61}"/>
              </a:ext>
            </a:extLst>
          </p:cNvPr>
          <p:cNvGrpSpPr/>
          <p:nvPr/>
        </p:nvGrpSpPr>
        <p:grpSpPr>
          <a:xfrm>
            <a:off x="665043" y="1587796"/>
            <a:ext cx="3942007" cy="1767293"/>
            <a:chOff x="0" y="678742"/>
            <a:chExt cx="3942007" cy="1767293"/>
          </a:xfrm>
        </p:grpSpPr>
        <p:sp>
          <p:nvSpPr>
            <p:cNvPr id="46" name="矩形 80">
              <a:extLst>
                <a:ext uri="{FF2B5EF4-FFF2-40B4-BE49-F238E27FC236}">
                  <a16:creationId xmlns:a16="http://schemas.microsoft.com/office/drawing/2014/main" id="{3D2EEB76-4140-45BB-809C-0CA18EB32F84}"/>
                </a:ext>
              </a:extLst>
            </p:cNvPr>
            <p:cNvSpPr/>
            <p:nvPr/>
          </p:nvSpPr>
          <p:spPr>
            <a:xfrm>
              <a:off x="0" y="678742"/>
              <a:ext cx="2710732" cy="61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rPr>
                <a:t>内容一</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7" name="矩形 46">
              <a:extLst>
                <a:ext uri="{FF2B5EF4-FFF2-40B4-BE49-F238E27FC236}">
                  <a16:creationId xmlns:a16="http://schemas.microsoft.com/office/drawing/2014/main" id="{938B3741-5066-4872-AB30-90DFC06A2919}"/>
                </a:ext>
              </a:extLst>
            </p:cNvPr>
            <p:cNvSpPr/>
            <p:nvPr/>
          </p:nvSpPr>
          <p:spPr>
            <a:xfrm>
              <a:off x="0" y="1382025"/>
              <a:ext cx="504000" cy="3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8" name="矩形 47">
              <a:extLst>
                <a:ext uri="{FF2B5EF4-FFF2-40B4-BE49-F238E27FC236}">
                  <a16:creationId xmlns:a16="http://schemas.microsoft.com/office/drawing/2014/main" id="{05EB0E0C-C880-46AB-A890-4D28FB0A0394}"/>
                </a:ext>
              </a:extLst>
            </p:cNvPr>
            <p:cNvSpPr/>
            <p:nvPr/>
          </p:nvSpPr>
          <p:spPr>
            <a:xfrm>
              <a:off x="0" y="1601893"/>
              <a:ext cx="3942007" cy="844142"/>
            </a:xfrm>
            <a:prstGeom prst="rect">
              <a:avLst/>
            </a:prstGeom>
          </p:spPr>
          <p:txBody>
            <a:bodyPr wrap="square" lIns="0">
              <a:spAutoFit/>
            </a:bodyPr>
            <a:lstStyle/>
            <a:p>
              <a:pP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单击输入文字单击输入文字单击输入文字</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lvl="0">
                <a:lnSpc>
                  <a:spcPct val="120000"/>
                </a:lnSpc>
                <a:defRPr/>
              </a:pP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a:extLst>
              <a:ext uri="{FF2B5EF4-FFF2-40B4-BE49-F238E27FC236}">
                <a16:creationId xmlns:a16="http://schemas.microsoft.com/office/drawing/2014/main" id="{98A52951-722B-4185-B049-A891EA64B1A3}"/>
              </a:ext>
            </a:extLst>
          </p:cNvPr>
          <p:cNvGrpSpPr/>
          <p:nvPr/>
        </p:nvGrpSpPr>
        <p:grpSpPr>
          <a:xfrm>
            <a:off x="665043" y="4605147"/>
            <a:ext cx="2804371" cy="1767293"/>
            <a:chOff x="0" y="678742"/>
            <a:chExt cx="2804371" cy="1767293"/>
          </a:xfrm>
        </p:grpSpPr>
        <p:sp>
          <p:nvSpPr>
            <p:cNvPr id="51" name="矩形 80">
              <a:extLst>
                <a:ext uri="{FF2B5EF4-FFF2-40B4-BE49-F238E27FC236}">
                  <a16:creationId xmlns:a16="http://schemas.microsoft.com/office/drawing/2014/main" id="{9A7AA270-6DD5-4916-8C32-0F491191DC0C}"/>
                </a:ext>
              </a:extLst>
            </p:cNvPr>
            <p:cNvSpPr/>
            <p:nvPr/>
          </p:nvSpPr>
          <p:spPr>
            <a:xfrm>
              <a:off x="0" y="678742"/>
              <a:ext cx="2710732" cy="61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rPr>
                <a:t>内容三</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2" name="矩形 51">
              <a:extLst>
                <a:ext uri="{FF2B5EF4-FFF2-40B4-BE49-F238E27FC236}">
                  <a16:creationId xmlns:a16="http://schemas.microsoft.com/office/drawing/2014/main" id="{EE237071-449D-4C0A-A5A5-33EA60A3B9EC}"/>
                </a:ext>
              </a:extLst>
            </p:cNvPr>
            <p:cNvSpPr/>
            <p:nvPr/>
          </p:nvSpPr>
          <p:spPr>
            <a:xfrm>
              <a:off x="0" y="1382025"/>
              <a:ext cx="504000" cy="3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53" name="矩形 52">
              <a:extLst>
                <a:ext uri="{FF2B5EF4-FFF2-40B4-BE49-F238E27FC236}">
                  <a16:creationId xmlns:a16="http://schemas.microsoft.com/office/drawing/2014/main" id="{BE8F4B71-249C-40FC-ACEF-66D2A8B546ED}"/>
                </a:ext>
              </a:extLst>
            </p:cNvPr>
            <p:cNvSpPr/>
            <p:nvPr/>
          </p:nvSpPr>
          <p:spPr>
            <a:xfrm>
              <a:off x="1" y="1601893"/>
              <a:ext cx="2804370" cy="844142"/>
            </a:xfrm>
            <a:prstGeom prst="rect">
              <a:avLst/>
            </a:prstGeom>
          </p:spPr>
          <p:txBody>
            <a:bodyPr wrap="square" lIns="0">
              <a:spAutoFit/>
            </a:bodyPr>
            <a:lstStyle/>
            <a:p>
              <a:pPr>
                <a:lnSpc>
                  <a:spcPct val="120000"/>
                </a:lnSpc>
                <a:defRPr/>
              </a:pPr>
              <a:r>
                <a:rPr lang="zh-CN" altLang="en-US"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单击输入文字单击输入文字单击输入文字单击输入文字单击输入文字</a:t>
              </a: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lvl="0">
                <a:lnSpc>
                  <a:spcPct val="120000"/>
                </a:lnSpc>
                <a:defRPr/>
              </a:pPr>
              <a:endParaRPr lang="en-US" altLang="zh-CN" sz="1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文本框 38">
            <a:extLst>
              <a:ext uri="{FF2B5EF4-FFF2-40B4-BE49-F238E27FC236}">
                <a16:creationId xmlns:a16="http://schemas.microsoft.com/office/drawing/2014/main" id="{235D09FE-DAEA-4FF6-8BFF-569ED380D50B}"/>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Tree>
    <p:extLst>
      <p:ext uri="{BB962C8B-B14F-4D97-AF65-F5344CB8AC3E}">
        <p14:creationId xmlns:p14="http://schemas.microsoft.com/office/powerpoint/2010/main" val="5056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C82EC26-59FD-48FE-A8EA-CDEEA4D5D7F1}"/>
              </a:ext>
            </a:extLst>
          </p:cNvPr>
          <p:cNvGrpSpPr/>
          <p:nvPr/>
        </p:nvGrpSpPr>
        <p:grpSpPr>
          <a:xfrm>
            <a:off x="958256" y="1796033"/>
            <a:ext cx="10275489" cy="4225941"/>
            <a:chOff x="1142291" y="1796033"/>
            <a:chExt cx="10275489" cy="4225941"/>
          </a:xfrm>
        </p:grpSpPr>
        <p:sp>
          <p:nvSpPr>
            <p:cNvPr id="3" name="Oval 16">
              <a:extLst>
                <a:ext uri="{FF2B5EF4-FFF2-40B4-BE49-F238E27FC236}">
                  <a16:creationId xmlns:a16="http://schemas.microsoft.com/office/drawing/2014/main" id="{308E2896-A5AA-493B-AD27-385233EF0D28}"/>
                </a:ext>
              </a:extLst>
            </p:cNvPr>
            <p:cNvSpPr/>
            <p:nvPr/>
          </p:nvSpPr>
          <p:spPr>
            <a:xfrm>
              <a:off x="1536816" y="19140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8"/>
            </a:p>
          </p:txBody>
        </p:sp>
        <p:sp>
          <p:nvSpPr>
            <p:cNvPr id="4" name="Oval 17">
              <a:extLst>
                <a:ext uri="{FF2B5EF4-FFF2-40B4-BE49-F238E27FC236}">
                  <a16:creationId xmlns:a16="http://schemas.microsoft.com/office/drawing/2014/main" id="{2E3808E6-9B56-4A0C-8606-B5E29835B2AE}"/>
                </a:ext>
              </a:extLst>
            </p:cNvPr>
            <p:cNvSpPr/>
            <p:nvPr/>
          </p:nvSpPr>
          <p:spPr>
            <a:xfrm>
              <a:off x="4129088" y="19140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8"/>
            </a:p>
          </p:txBody>
        </p:sp>
        <p:sp>
          <p:nvSpPr>
            <p:cNvPr id="5" name="Oval 18">
              <a:extLst>
                <a:ext uri="{FF2B5EF4-FFF2-40B4-BE49-F238E27FC236}">
                  <a16:creationId xmlns:a16="http://schemas.microsoft.com/office/drawing/2014/main" id="{9684393F-8ED6-4F6C-A9D0-7A8EB12A05B0}"/>
                </a:ext>
              </a:extLst>
            </p:cNvPr>
            <p:cNvSpPr/>
            <p:nvPr/>
          </p:nvSpPr>
          <p:spPr>
            <a:xfrm>
              <a:off x="6603366" y="19140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8"/>
            </a:p>
          </p:txBody>
        </p:sp>
        <p:sp>
          <p:nvSpPr>
            <p:cNvPr id="6" name="Oval 19">
              <a:extLst>
                <a:ext uri="{FF2B5EF4-FFF2-40B4-BE49-F238E27FC236}">
                  <a16:creationId xmlns:a16="http://schemas.microsoft.com/office/drawing/2014/main" id="{6F6DA690-86A7-40BD-843A-BC465173960F}"/>
                </a:ext>
              </a:extLst>
            </p:cNvPr>
            <p:cNvSpPr/>
            <p:nvPr/>
          </p:nvSpPr>
          <p:spPr>
            <a:xfrm>
              <a:off x="9195402" y="1913795"/>
              <a:ext cx="1493336" cy="149333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8"/>
            </a:p>
          </p:txBody>
        </p:sp>
        <p:sp>
          <p:nvSpPr>
            <p:cNvPr id="7" name="Arc 20">
              <a:extLst>
                <a:ext uri="{FF2B5EF4-FFF2-40B4-BE49-F238E27FC236}">
                  <a16:creationId xmlns:a16="http://schemas.microsoft.com/office/drawing/2014/main" id="{93052258-E5A3-493F-9984-D4D5D57E754B}"/>
                </a:ext>
              </a:extLst>
            </p:cNvPr>
            <p:cNvSpPr/>
            <p:nvPr/>
          </p:nvSpPr>
          <p:spPr>
            <a:xfrm>
              <a:off x="1418826" y="1796033"/>
              <a:ext cx="1728865" cy="1728861"/>
            </a:xfrm>
            <a:prstGeom prst="arc">
              <a:avLst>
                <a:gd name="adj1" fmla="val 20172577"/>
                <a:gd name="adj2" fmla="val 16297434"/>
              </a:avLst>
            </a:prstGeom>
            <a:ln w="76200">
              <a:gradFill>
                <a:gsLst>
                  <a:gs pos="0">
                    <a:srgbClr val="00B0F0"/>
                  </a:gs>
                  <a:gs pos="100000">
                    <a:srgbClr val="002060"/>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98"/>
            </a:p>
          </p:txBody>
        </p:sp>
        <p:sp>
          <p:nvSpPr>
            <p:cNvPr id="8" name="Arc 21">
              <a:extLst>
                <a:ext uri="{FF2B5EF4-FFF2-40B4-BE49-F238E27FC236}">
                  <a16:creationId xmlns:a16="http://schemas.microsoft.com/office/drawing/2014/main" id="{02E4A52A-F3FA-48A0-8AC3-3449C86465ED}"/>
                </a:ext>
              </a:extLst>
            </p:cNvPr>
            <p:cNvSpPr/>
            <p:nvPr/>
          </p:nvSpPr>
          <p:spPr>
            <a:xfrm>
              <a:off x="4011096" y="1796033"/>
              <a:ext cx="1728865" cy="1728861"/>
            </a:xfrm>
            <a:prstGeom prst="arc">
              <a:avLst>
                <a:gd name="adj1" fmla="val 17379292"/>
                <a:gd name="adj2" fmla="val 8825709"/>
              </a:avLst>
            </a:prstGeom>
            <a:ln w="76200">
              <a:gradFill>
                <a:gsLst>
                  <a:gs pos="0">
                    <a:srgbClr val="00B0F0"/>
                  </a:gs>
                  <a:gs pos="100000">
                    <a:srgbClr val="002060"/>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98"/>
            </a:p>
          </p:txBody>
        </p:sp>
        <p:sp>
          <p:nvSpPr>
            <p:cNvPr id="9" name="Arc 22">
              <a:extLst>
                <a:ext uri="{FF2B5EF4-FFF2-40B4-BE49-F238E27FC236}">
                  <a16:creationId xmlns:a16="http://schemas.microsoft.com/office/drawing/2014/main" id="{E5DAC15D-3406-4075-8B66-DC1131DD953C}"/>
                </a:ext>
              </a:extLst>
            </p:cNvPr>
            <p:cNvSpPr/>
            <p:nvPr/>
          </p:nvSpPr>
          <p:spPr>
            <a:xfrm>
              <a:off x="6485376" y="1796033"/>
              <a:ext cx="1728865" cy="1728861"/>
            </a:xfrm>
            <a:prstGeom prst="arc">
              <a:avLst>
                <a:gd name="adj1" fmla="val 14283035"/>
                <a:gd name="adj2" fmla="val 8268073"/>
              </a:avLst>
            </a:prstGeom>
            <a:ln w="76200">
              <a:gradFill>
                <a:gsLst>
                  <a:gs pos="0">
                    <a:srgbClr val="00B0F0"/>
                  </a:gs>
                  <a:gs pos="100000">
                    <a:srgbClr val="002060"/>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98"/>
            </a:p>
          </p:txBody>
        </p:sp>
        <p:sp>
          <p:nvSpPr>
            <p:cNvPr id="10" name="Arc 23">
              <a:extLst>
                <a:ext uri="{FF2B5EF4-FFF2-40B4-BE49-F238E27FC236}">
                  <a16:creationId xmlns:a16="http://schemas.microsoft.com/office/drawing/2014/main" id="{84673C41-03BC-4F91-92B5-FC2355919470}"/>
                </a:ext>
              </a:extLst>
            </p:cNvPr>
            <p:cNvSpPr/>
            <p:nvPr/>
          </p:nvSpPr>
          <p:spPr>
            <a:xfrm>
              <a:off x="9077646" y="1796033"/>
              <a:ext cx="1728865" cy="1728861"/>
            </a:xfrm>
            <a:prstGeom prst="arc">
              <a:avLst>
                <a:gd name="adj1" fmla="val 17026676"/>
                <a:gd name="adj2" fmla="val 13044588"/>
              </a:avLst>
            </a:prstGeom>
            <a:ln w="76200">
              <a:gradFill>
                <a:gsLst>
                  <a:gs pos="0">
                    <a:srgbClr val="00B0F0"/>
                  </a:gs>
                  <a:gs pos="100000">
                    <a:srgbClr val="002060"/>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98"/>
            </a:p>
          </p:txBody>
        </p:sp>
        <p:sp>
          <p:nvSpPr>
            <p:cNvPr id="11" name="TextBox 24">
              <a:extLst>
                <a:ext uri="{FF2B5EF4-FFF2-40B4-BE49-F238E27FC236}">
                  <a16:creationId xmlns:a16="http://schemas.microsoft.com/office/drawing/2014/main" id="{FB05EF4E-7065-4A96-9879-03C9381374BE}"/>
                </a:ext>
              </a:extLst>
            </p:cNvPr>
            <p:cNvSpPr txBox="1"/>
            <p:nvPr/>
          </p:nvSpPr>
          <p:spPr>
            <a:xfrm>
              <a:off x="1827424" y="2368620"/>
              <a:ext cx="911656" cy="523220"/>
            </a:xfrm>
            <a:prstGeom prst="rect">
              <a:avLst/>
            </a:prstGeom>
            <a:noFill/>
          </p:spPr>
          <p:txBody>
            <a:bodyPr wrap="square" rtlCol="0">
              <a:spAutoFit/>
            </a:bodyPr>
            <a:lstStyle/>
            <a:p>
              <a:pPr algn="ctr"/>
              <a:r>
                <a:rPr lang="en-US" sz="2800" b="1" dirty="0">
                  <a:solidFill>
                    <a:schemeClr val="bg1">
                      <a:lumMod val="50000"/>
                    </a:schemeClr>
                  </a:solidFill>
                  <a:latin typeface="+mj-lt"/>
                </a:rPr>
                <a:t>85%</a:t>
              </a:r>
            </a:p>
          </p:txBody>
        </p:sp>
        <p:sp>
          <p:nvSpPr>
            <p:cNvPr id="12" name="TextBox 27">
              <a:extLst>
                <a:ext uri="{FF2B5EF4-FFF2-40B4-BE49-F238E27FC236}">
                  <a16:creationId xmlns:a16="http://schemas.microsoft.com/office/drawing/2014/main" id="{35DB0ABD-8319-40EC-826F-94613EC2FE17}"/>
                </a:ext>
              </a:extLst>
            </p:cNvPr>
            <p:cNvSpPr txBox="1"/>
            <p:nvPr/>
          </p:nvSpPr>
          <p:spPr>
            <a:xfrm>
              <a:off x="4383268" y="2368620"/>
              <a:ext cx="929292" cy="523220"/>
            </a:xfrm>
            <a:prstGeom prst="rect">
              <a:avLst/>
            </a:prstGeom>
            <a:noFill/>
          </p:spPr>
          <p:txBody>
            <a:bodyPr wrap="square" rtlCol="0">
              <a:spAutoFit/>
            </a:bodyPr>
            <a:lstStyle/>
            <a:p>
              <a:pPr algn="ctr"/>
              <a:r>
                <a:rPr lang="en-US" sz="2800" b="1" dirty="0">
                  <a:solidFill>
                    <a:schemeClr val="bg1">
                      <a:lumMod val="50000"/>
                    </a:schemeClr>
                  </a:solidFill>
                  <a:latin typeface="+mj-lt"/>
                </a:rPr>
                <a:t>73%</a:t>
              </a:r>
            </a:p>
          </p:txBody>
        </p:sp>
        <p:sp>
          <p:nvSpPr>
            <p:cNvPr id="13" name="TextBox 28">
              <a:extLst>
                <a:ext uri="{FF2B5EF4-FFF2-40B4-BE49-F238E27FC236}">
                  <a16:creationId xmlns:a16="http://schemas.microsoft.com/office/drawing/2014/main" id="{9DE72FDB-86FF-4F1E-B873-951C80C7F339}"/>
                </a:ext>
              </a:extLst>
            </p:cNvPr>
            <p:cNvSpPr txBox="1"/>
            <p:nvPr/>
          </p:nvSpPr>
          <p:spPr>
            <a:xfrm>
              <a:off x="6857552" y="2368620"/>
              <a:ext cx="929285" cy="523220"/>
            </a:xfrm>
            <a:prstGeom prst="rect">
              <a:avLst/>
            </a:prstGeom>
            <a:noFill/>
          </p:spPr>
          <p:txBody>
            <a:bodyPr wrap="square" rtlCol="0">
              <a:spAutoFit/>
            </a:bodyPr>
            <a:lstStyle/>
            <a:p>
              <a:pPr algn="ctr"/>
              <a:r>
                <a:rPr lang="en-US" sz="2800" b="1">
                  <a:solidFill>
                    <a:schemeClr val="bg1">
                      <a:lumMod val="50000"/>
                    </a:schemeClr>
                  </a:solidFill>
                  <a:latin typeface="+mj-lt"/>
                </a:rPr>
                <a:t>78%</a:t>
              </a:r>
            </a:p>
          </p:txBody>
        </p:sp>
        <p:sp>
          <p:nvSpPr>
            <p:cNvPr id="14" name="TextBox 29">
              <a:extLst>
                <a:ext uri="{FF2B5EF4-FFF2-40B4-BE49-F238E27FC236}">
                  <a16:creationId xmlns:a16="http://schemas.microsoft.com/office/drawing/2014/main" id="{108658D6-D112-4B8F-B5A5-6A6ED529743A}"/>
                </a:ext>
              </a:extLst>
            </p:cNvPr>
            <p:cNvSpPr txBox="1"/>
            <p:nvPr/>
          </p:nvSpPr>
          <p:spPr>
            <a:xfrm>
              <a:off x="9486244" y="2368620"/>
              <a:ext cx="911656" cy="523220"/>
            </a:xfrm>
            <a:prstGeom prst="rect">
              <a:avLst/>
            </a:prstGeom>
            <a:noFill/>
          </p:spPr>
          <p:txBody>
            <a:bodyPr wrap="square" rtlCol="0">
              <a:spAutoFit/>
            </a:bodyPr>
            <a:lstStyle/>
            <a:p>
              <a:pPr algn="ctr"/>
              <a:r>
                <a:rPr lang="en-US" sz="2800" b="1" dirty="0">
                  <a:solidFill>
                    <a:schemeClr val="bg1">
                      <a:lumMod val="50000"/>
                    </a:schemeClr>
                  </a:solidFill>
                  <a:latin typeface="+mj-lt"/>
                </a:rPr>
                <a:t>90%</a:t>
              </a:r>
            </a:p>
          </p:txBody>
        </p:sp>
        <p:sp>
          <p:nvSpPr>
            <p:cNvPr id="15" name="TextBox 30">
              <a:extLst>
                <a:ext uri="{FF2B5EF4-FFF2-40B4-BE49-F238E27FC236}">
                  <a16:creationId xmlns:a16="http://schemas.microsoft.com/office/drawing/2014/main" id="{2E2B79DC-E95D-4D4A-AA29-08898EA459EB}"/>
                </a:ext>
              </a:extLst>
            </p:cNvPr>
            <p:cNvSpPr txBox="1"/>
            <p:nvPr/>
          </p:nvSpPr>
          <p:spPr>
            <a:xfrm>
              <a:off x="2772396" y="2521215"/>
              <a:ext cx="986566" cy="278496"/>
            </a:xfrm>
            <a:prstGeom prst="roundRect">
              <a:avLst/>
            </a:prstGeom>
            <a:solidFill>
              <a:srgbClr val="0070C0"/>
            </a:solidFill>
          </p:spPr>
          <p:txBody>
            <a:bodyPr wrap="square" lIns="0" tIns="0" rIns="0" bIns="0" rtlCol="0" anchor="ctr">
              <a:noAutofit/>
            </a:bodyPr>
            <a:lstStyle/>
            <a:p>
              <a:pPr algn="ctr"/>
              <a:r>
                <a:rPr lang="zh-CN" altLang="en-US" sz="1400" dirty="0">
                  <a:solidFill>
                    <a:schemeClr val="bg1"/>
                  </a:solidFill>
                  <a:latin typeface="+mj-ea"/>
                  <a:ea typeface="+mj-ea"/>
                  <a:cs typeface="Open Sans" panose="020B0606030504020204" pitchFamily="34" charset="0"/>
                </a:rPr>
                <a:t>标题文字</a:t>
              </a:r>
              <a:endParaRPr lang="en-US" sz="1400" dirty="0">
                <a:solidFill>
                  <a:schemeClr val="bg1"/>
                </a:solidFill>
                <a:latin typeface="+mj-ea"/>
                <a:ea typeface="+mj-ea"/>
                <a:cs typeface="Open Sans" panose="020B0606030504020204" pitchFamily="34" charset="0"/>
              </a:endParaRPr>
            </a:p>
          </p:txBody>
        </p:sp>
        <p:sp>
          <p:nvSpPr>
            <p:cNvPr id="16" name="TextBox 31">
              <a:extLst>
                <a:ext uri="{FF2B5EF4-FFF2-40B4-BE49-F238E27FC236}">
                  <a16:creationId xmlns:a16="http://schemas.microsoft.com/office/drawing/2014/main" id="{1222CC3E-A4B4-4154-AF21-9461939997D7}"/>
                </a:ext>
              </a:extLst>
            </p:cNvPr>
            <p:cNvSpPr txBox="1"/>
            <p:nvPr/>
          </p:nvSpPr>
          <p:spPr>
            <a:xfrm>
              <a:off x="5364664" y="2521215"/>
              <a:ext cx="986566" cy="278496"/>
            </a:xfrm>
            <a:prstGeom prst="roundRect">
              <a:avLst/>
            </a:prstGeom>
            <a:solidFill>
              <a:srgbClr val="0070C0"/>
            </a:solidFill>
          </p:spPr>
          <p:txBody>
            <a:bodyPr wrap="square" lIns="0" tIns="0" rIns="0" bIns="0" rtlCol="0" anchor="ctr">
              <a:noAutofit/>
            </a:bodyPr>
            <a:lstStyle/>
            <a:p>
              <a:pPr algn="ctr"/>
              <a:r>
                <a:rPr lang="zh-CN" altLang="en-US" sz="1400" dirty="0">
                  <a:solidFill>
                    <a:schemeClr val="bg1"/>
                  </a:solidFill>
                  <a:latin typeface="+mj-ea"/>
                  <a:ea typeface="+mj-ea"/>
                  <a:cs typeface="Open Sans" panose="020B0606030504020204" pitchFamily="34" charset="0"/>
                </a:rPr>
                <a:t>标题文字</a:t>
              </a:r>
              <a:endParaRPr lang="en-US" altLang="zh-CN" sz="1400" dirty="0">
                <a:solidFill>
                  <a:schemeClr val="bg1"/>
                </a:solidFill>
                <a:latin typeface="+mj-ea"/>
                <a:ea typeface="+mj-ea"/>
                <a:cs typeface="Open Sans" panose="020B0606030504020204" pitchFamily="34" charset="0"/>
              </a:endParaRPr>
            </a:p>
          </p:txBody>
        </p:sp>
        <p:sp>
          <p:nvSpPr>
            <p:cNvPr id="17" name="TextBox 32">
              <a:extLst>
                <a:ext uri="{FF2B5EF4-FFF2-40B4-BE49-F238E27FC236}">
                  <a16:creationId xmlns:a16="http://schemas.microsoft.com/office/drawing/2014/main" id="{42FEE283-9727-4759-AD69-226110A68BC4}"/>
                </a:ext>
              </a:extLst>
            </p:cNvPr>
            <p:cNvSpPr txBox="1"/>
            <p:nvPr/>
          </p:nvSpPr>
          <p:spPr>
            <a:xfrm>
              <a:off x="7838946" y="2521215"/>
              <a:ext cx="986566" cy="278496"/>
            </a:xfrm>
            <a:prstGeom prst="roundRect">
              <a:avLst/>
            </a:prstGeom>
            <a:solidFill>
              <a:srgbClr val="0070C0"/>
            </a:solidFill>
          </p:spPr>
          <p:txBody>
            <a:bodyPr wrap="square" lIns="0" tIns="0" rIns="0" bIns="0" rtlCol="0" anchor="ctr">
              <a:noAutofit/>
            </a:bodyPr>
            <a:lstStyle/>
            <a:p>
              <a:pPr algn="ctr"/>
              <a:r>
                <a:rPr lang="zh-CN" altLang="en-US" sz="1400" dirty="0">
                  <a:solidFill>
                    <a:schemeClr val="bg1"/>
                  </a:solidFill>
                  <a:latin typeface="+mj-ea"/>
                  <a:ea typeface="+mj-ea"/>
                  <a:cs typeface="Open Sans" panose="020B0606030504020204" pitchFamily="34" charset="0"/>
                </a:rPr>
                <a:t>标题文字</a:t>
              </a:r>
              <a:endParaRPr lang="en-US" altLang="zh-CN" sz="1400" dirty="0">
                <a:solidFill>
                  <a:schemeClr val="bg1"/>
                </a:solidFill>
                <a:latin typeface="+mj-ea"/>
                <a:ea typeface="+mj-ea"/>
                <a:cs typeface="Open Sans" panose="020B0606030504020204" pitchFamily="34" charset="0"/>
              </a:endParaRPr>
            </a:p>
          </p:txBody>
        </p:sp>
        <p:sp>
          <p:nvSpPr>
            <p:cNvPr id="18" name="TextBox 33">
              <a:extLst>
                <a:ext uri="{FF2B5EF4-FFF2-40B4-BE49-F238E27FC236}">
                  <a16:creationId xmlns:a16="http://schemas.microsoft.com/office/drawing/2014/main" id="{8D813511-8652-4EE4-B3EF-DD60038368EF}"/>
                </a:ext>
              </a:extLst>
            </p:cNvPr>
            <p:cNvSpPr txBox="1"/>
            <p:nvPr/>
          </p:nvSpPr>
          <p:spPr>
            <a:xfrm>
              <a:off x="10431214" y="2521215"/>
              <a:ext cx="986566" cy="278496"/>
            </a:xfrm>
            <a:prstGeom prst="roundRect">
              <a:avLst/>
            </a:prstGeom>
            <a:solidFill>
              <a:srgbClr val="0070C0"/>
            </a:solidFill>
          </p:spPr>
          <p:txBody>
            <a:bodyPr wrap="square" lIns="0" tIns="0" rIns="0" bIns="0" rtlCol="0" anchor="ctr">
              <a:noAutofit/>
            </a:bodyPr>
            <a:lstStyle/>
            <a:p>
              <a:pPr algn="ctr"/>
              <a:r>
                <a:rPr lang="zh-CN" altLang="en-US" sz="1400" dirty="0">
                  <a:solidFill>
                    <a:schemeClr val="bg1"/>
                  </a:solidFill>
                  <a:latin typeface="+mj-ea"/>
                  <a:ea typeface="+mj-ea"/>
                  <a:cs typeface="Open Sans" panose="020B0606030504020204" pitchFamily="34" charset="0"/>
                </a:rPr>
                <a:t>标题文字</a:t>
              </a:r>
              <a:endParaRPr lang="en-US" altLang="zh-CN" sz="1400" dirty="0">
                <a:solidFill>
                  <a:schemeClr val="bg1"/>
                </a:solidFill>
                <a:latin typeface="+mj-ea"/>
                <a:ea typeface="+mj-ea"/>
                <a:cs typeface="Open Sans" panose="020B0606030504020204" pitchFamily="34" charset="0"/>
              </a:endParaRPr>
            </a:p>
          </p:txBody>
        </p:sp>
        <p:sp>
          <p:nvSpPr>
            <p:cNvPr id="19" name="TextBox 191">
              <a:extLst>
                <a:ext uri="{FF2B5EF4-FFF2-40B4-BE49-F238E27FC236}">
                  <a16:creationId xmlns:a16="http://schemas.microsoft.com/office/drawing/2014/main" id="{B628DB6E-9D76-4FF4-B0BE-12DCA4B88225}"/>
                </a:ext>
              </a:extLst>
            </p:cNvPr>
            <p:cNvSpPr txBox="1">
              <a:spLocks noChangeArrowheads="1"/>
            </p:cNvSpPr>
            <p:nvPr/>
          </p:nvSpPr>
          <p:spPr bwMode="auto">
            <a:xfrm>
              <a:off x="4573964" y="4277227"/>
              <a:ext cx="3044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tx1">
                      <a:lumMod val="75000"/>
                      <a:lumOff val="25000"/>
                    </a:schemeClr>
                  </a:solidFill>
                  <a:latin typeface="+mj-ea"/>
                  <a:ea typeface="+mj-ea"/>
                  <a:cs typeface="Roboto" pitchFamily="2" charset="0"/>
                </a:rPr>
                <a:t>请在此输入标题文本</a:t>
              </a:r>
              <a:endParaRPr lang="en-US" altLang="zh-CN" sz="2400" b="1" dirty="0">
                <a:solidFill>
                  <a:schemeClr val="tx1">
                    <a:lumMod val="75000"/>
                    <a:lumOff val="25000"/>
                  </a:schemeClr>
                </a:solidFill>
                <a:latin typeface="+mj-ea"/>
                <a:ea typeface="+mj-ea"/>
              </a:endParaRPr>
            </a:p>
          </p:txBody>
        </p:sp>
        <p:sp>
          <p:nvSpPr>
            <p:cNvPr id="20" name="文本框 19">
              <a:extLst>
                <a:ext uri="{FF2B5EF4-FFF2-40B4-BE49-F238E27FC236}">
                  <a16:creationId xmlns:a16="http://schemas.microsoft.com/office/drawing/2014/main" id="{27EEC0CB-1858-4112-9CDA-BE3DBA250B91}"/>
                </a:ext>
              </a:extLst>
            </p:cNvPr>
            <p:cNvSpPr txBox="1"/>
            <p:nvPr/>
          </p:nvSpPr>
          <p:spPr>
            <a:xfrm>
              <a:off x="1142291" y="4884418"/>
              <a:ext cx="10179744" cy="1137556"/>
            </a:xfrm>
            <a:prstGeom prst="rect">
              <a:avLst/>
            </a:prstGeom>
            <a:noFill/>
            <a:ln>
              <a:noFill/>
            </a:ln>
          </p:spPr>
          <p:txBody>
            <a:bodyPr wrap="square" rtlCol="0">
              <a:spAutoFit/>
            </a:bodyPr>
            <a:lstStyle/>
            <a:p>
              <a:pPr>
                <a:lnSpc>
                  <a:spcPct val="150000"/>
                </a:lnSpc>
              </a:pPr>
              <a:r>
                <a:rPr kumimoji="1" lang="zh-CN" altLang="en-US" sz="1600" dirty="0">
                  <a:solidFill>
                    <a:schemeClr val="tx1">
                      <a:lumMod val="65000"/>
                      <a:lumOff val="35000"/>
                    </a:schemeClr>
                  </a:solidFill>
                  <a:latin typeface="+mn-ea"/>
                  <a:cs typeface="+mn-ea"/>
                  <a:sym typeface="+mn-lt"/>
                </a:rPr>
                <a:t>感谢您使用我们的</a:t>
              </a:r>
              <a:r>
                <a:rPr kumimoji="1" lang="en-US" altLang="zh-CN" sz="1600" dirty="0">
                  <a:solidFill>
                    <a:schemeClr val="tx1">
                      <a:lumMod val="65000"/>
                      <a:lumOff val="35000"/>
                    </a:schemeClr>
                  </a:solidFill>
                  <a:latin typeface="+mn-ea"/>
                  <a:cs typeface="+mn-ea"/>
                  <a:sym typeface="+mn-lt"/>
                </a:rPr>
                <a:t>PPT</a:t>
              </a:r>
              <a:r>
                <a:rPr kumimoji="1" lang="zh-CN" altLang="en-US" sz="1600" dirty="0">
                  <a:solidFill>
                    <a:schemeClr val="tx1">
                      <a:lumMod val="65000"/>
                      <a:lumOff val="35000"/>
                    </a:schemeClr>
                  </a:solidFill>
                  <a:latin typeface="+mn-ea"/>
                  <a:cs typeface="+mn-ea"/>
                  <a:sym typeface="+mn-lt"/>
                </a:rPr>
                <a:t>模板，请在此输入您需要的文字内容，感谢您使用我们的</a:t>
              </a:r>
              <a:r>
                <a:rPr kumimoji="1" lang="en-US" altLang="zh-CN" sz="1600" dirty="0">
                  <a:solidFill>
                    <a:schemeClr val="tx1">
                      <a:lumMod val="65000"/>
                      <a:lumOff val="35000"/>
                    </a:schemeClr>
                  </a:solidFill>
                  <a:latin typeface="+mn-ea"/>
                  <a:cs typeface="+mn-ea"/>
                  <a:sym typeface="+mn-lt"/>
                </a:rPr>
                <a:t>PPT</a:t>
              </a:r>
              <a:r>
                <a:rPr kumimoji="1" lang="zh-CN" altLang="en-US" sz="1600" dirty="0">
                  <a:solidFill>
                    <a:schemeClr val="tx1">
                      <a:lumMod val="65000"/>
                      <a:lumOff val="35000"/>
                    </a:schemeClr>
                  </a:solidFill>
                  <a:latin typeface="+mn-ea"/>
                  <a:cs typeface="+mn-ea"/>
                  <a:sym typeface="+mn-lt"/>
                </a:rPr>
                <a:t>模板，请在此输入您需要的</a:t>
              </a:r>
              <a:endParaRPr kumimoji="1" lang="en-US" altLang="zh-CN" sz="1600" dirty="0">
                <a:solidFill>
                  <a:schemeClr val="tx1">
                    <a:lumMod val="65000"/>
                    <a:lumOff val="35000"/>
                  </a:schemeClr>
                </a:solidFill>
                <a:latin typeface="+mn-ea"/>
                <a:cs typeface="+mn-ea"/>
                <a:sym typeface="+mn-lt"/>
              </a:endParaRPr>
            </a:p>
            <a:p>
              <a:pPr>
                <a:lnSpc>
                  <a:spcPct val="150000"/>
                </a:lnSpc>
              </a:pPr>
              <a:r>
                <a:rPr kumimoji="1" lang="zh-CN" altLang="en-US" sz="1600" dirty="0">
                  <a:solidFill>
                    <a:schemeClr val="tx1">
                      <a:lumMod val="65000"/>
                      <a:lumOff val="35000"/>
                    </a:schemeClr>
                  </a:solidFill>
                  <a:latin typeface="+mn-ea"/>
                  <a:cs typeface="+mn-ea"/>
                  <a:sym typeface="+mn-lt"/>
                </a:rPr>
                <a:t>文字内容。感谢您使用我们的</a:t>
              </a:r>
              <a:r>
                <a:rPr kumimoji="1" lang="en-US" altLang="zh-CN" sz="1600" dirty="0">
                  <a:solidFill>
                    <a:schemeClr val="tx1">
                      <a:lumMod val="65000"/>
                      <a:lumOff val="35000"/>
                    </a:schemeClr>
                  </a:solidFill>
                  <a:latin typeface="+mn-ea"/>
                  <a:cs typeface="+mn-ea"/>
                  <a:sym typeface="+mn-lt"/>
                </a:rPr>
                <a:t>PPT</a:t>
              </a:r>
              <a:r>
                <a:rPr kumimoji="1" lang="zh-CN" altLang="en-US" sz="1600" dirty="0">
                  <a:solidFill>
                    <a:schemeClr val="tx1">
                      <a:lumMod val="65000"/>
                      <a:lumOff val="35000"/>
                    </a:schemeClr>
                  </a:solidFill>
                  <a:latin typeface="+mn-ea"/>
                  <a:cs typeface="+mn-ea"/>
                  <a:sym typeface="+mn-lt"/>
                </a:rPr>
                <a:t>模板，请在此输入您需要的文字内容，感谢您使用我们的</a:t>
              </a:r>
              <a:r>
                <a:rPr kumimoji="1" lang="en-US" altLang="zh-CN" sz="1600" dirty="0">
                  <a:solidFill>
                    <a:schemeClr val="tx1">
                      <a:lumMod val="65000"/>
                      <a:lumOff val="35000"/>
                    </a:schemeClr>
                  </a:solidFill>
                  <a:latin typeface="+mn-ea"/>
                  <a:cs typeface="+mn-ea"/>
                  <a:sym typeface="+mn-lt"/>
                </a:rPr>
                <a:t>PPT</a:t>
              </a:r>
              <a:r>
                <a:rPr kumimoji="1" lang="zh-CN" altLang="en-US" sz="1600" dirty="0">
                  <a:solidFill>
                    <a:schemeClr val="tx1">
                      <a:lumMod val="65000"/>
                      <a:lumOff val="35000"/>
                    </a:schemeClr>
                  </a:solidFill>
                  <a:latin typeface="+mn-ea"/>
                  <a:cs typeface="+mn-ea"/>
                  <a:sym typeface="+mn-lt"/>
                </a:rPr>
                <a:t>模板，请在此输入您需要的文字内容。</a:t>
              </a:r>
            </a:p>
          </p:txBody>
        </p:sp>
      </p:grpSp>
      <p:sp>
        <p:nvSpPr>
          <p:cNvPr id="21" name="文本框 20">
            <a:extLst>
              <a:ext uri="{FF2B5EF4-FFF2-40B4-BE49-F238E27FC236}">
                <a16:creationId xmlns:a16="http://schemas.microsoft.com/office/drawing/2014/main" id="{9EB243FE-8BDC-4A1F-B15D-77FFAA7AAF0A}"/>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Tree>
    <p:extLst>
      <p:ext uri="{BB962C8B-B14F-4D97-AF65-F5344CB8AC3E}">
        <p14:creationId xmlns:p14="http://schemas.microsoft.com/office/powerpoint/2010/main" val="63349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2547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11FE3027-411B-4E3E-B637-0CB0D1E72F29}"/>
              </a:ext>
            </a:extLst>
          </p:cNvPr>
          <p:cNvGrpSpPr>
            <a:grpSpLocks noChangeAspect="1"/>
          </p:cNvGrpSpPr>
          <p:nvPr>
            <p:custDataLst>
              <p:tags r:id="rId1"/>
            </p:custDataLst>
          </p:nvPr>
        </p:nvGrpSpPr>
        <p:grpSpPr>
          <a:xfrm>
            <a:off x="1023997" y="1846632"/>
            <a:ext cx="9880267" cy="3528009"/>
            <a:chOff x="1023997" y="1881429"/>
            <a:chExt cx="9880267" cy="3528009"/>
          </a:xfrm>
        </p:grpSpPr>
        <p:sp>
          <p:nvSpPr>
            <p:cNvPr id="7" name="iŝḻiḍe">
              <a:extLst>
                <a:ext uri="{FF2B5EF4-FFF2-40B4-BE49-F238E27FC236}">
                  <a16:creationId xmlns:a16="http://schemas.microsoft.com/office/drawing/2014/main" id="{CAF2CA23-EDDC-462A-B473-63C295DFD04E}"/>
                </a:ext>
              </a:extLst>
            </p:cNvPr>
            <p:cNvSpPr/>
            <p:nvPr/>
          </p:nvSpPr>
          <p:spPr bwMode="auto">
            <a:xfrm>
              <a:off x="2981880"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ïşļiďê">
              <a:extLst>
                <a:ext uri="{FF2B5EF4-FFF2-40B4-BE49-F238E27FC236}">
                  <a16:creationId xmlns:a16="http://schemas.microsoft.com/office/drawing/2014/main" id="{3983889B-CC82-4098-9624-32CF30607AA8}"/>
                </a:ext>
              </a:extLst>
            </p:cNvPr>
            <p:cNvSpPr/>
            <p:nvPr/>
          </p:nvSpPr>
          <p:spPr bwMode="auto">
            <a:xfrm>
              <a:off x="4845888"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9" name="íṩlïḑê">
              <a:extLst>
                <a:ext uri="{FF2B5EF4-FFF2-40B4-BE49-F238E27FC236}">
                  <a16:creationId xmlns:a16="http://schemas.microsoft.com/office/drawing/2014/main" id="{8945A564-7153-4281-AABB-FD8634EBB114}"/>
                </a:ext>
              </a:extLst>
            </p:cNvPr>
            <p:cNvSpPr/>
            <p:nvPr/>
          </p:nvSpPr>
          <p:spPr bwMode="auto">
            <a:xfrm>
              <a:off x="7122274"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îşľiḍè">
              <a:extLst>
                <a:ext uri="{FF2B5EF4-FFF2-40B4-BE49-F238E27FC236}">
                  <a16:creationId xmlns:a16="http://schemas.microsoft.com/office/drawing/2014/main" id="{8EF2AE53-9FDF-45EB-8ACE-40EC33D3E7A8}"/>
                </a:ext>
              </a:extLst>
            </p:cNvPr>
            <p:cNvSpPr/>
            <p:nvPr/>
          </p:nvSpPr>
          <p:spPr bwMode="auto">
            <a:xfrm>
              <a:off x="8986282"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11" name="îṩ1îďê">
              <a:extLst>
                <a:ext uri="{FF2B5EF4-FFF2-40B4-BE49-F238E27FC236}">
                  <a16:creationId xmlns:a16="http://schemas.microsoft.com/office/drawing/2014/main" id="{9AF2B3F8-F1C9-461B-B017-D41AB48474E4}"/>
                </a:ext>
              </a:extLst>
            </p:cNvPr>
            <p:cNvGrpSpPr/>
            <p:nvPr/>
          </p:nvGrpSpPr>
          <p:grpSpPr>
            <a:xfrm>
              <a:off x="1287735" y="1881429"/>
              <a:ext cx="1335742" cy="1335742"/>
              <a:chOff x="1286435" y="2083173"/>
              <a:chExt cx="1335742" cy="1335742"/>
            </a:xfrm>
          </p:grpSpPr>
          <p:sp>
            <p:nvSpPr>
              <p:cNvPr id="30" name="îṧļiḍê">
                <a:extLst>
                  <a:ext uri="{FF2B5EF4-FFF2-40B4-BE49-F238E27FC236}">
                    <a16:creationId xmlns:a16="http://schemas.microsoft.com/office/drawing/2014/main" id="{1C1FAA23-A8A7-4619-A4C1-DB7CF9CBE740}"/>
                  </a:ext>
                </a:extLst>
              </p:cNvPr>
              <p:cNvSpPr/>
              <p:nvPr/>
            </p:nvSpPr>
            <p:spPr>
              <a:xfrm>
                <a:off x="1286435" y="2083173"/>
                <a:ext cx="1335742" cy="1335742"/>
              </a:xfrm>
              <a:prstGeom prst="ellipse">
                <a:avLst/>
              </a:prstGeom>
              <a:solidFill>
                <a:srgbClr val="00206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1" name="îṣḻïḑê">
                <a:extLst>
                  <a:ext uri="{FF2B5EF4-FFF2-40B4-BE49-F238E27FC236}">
                    <a16:creationId xmlns:a16="http://schemas.microsoft.com/office/drawing/2014/main" id="{A0D49E6D-7201-4C44-BD38-ED24519633BD}"/>
                  </a:ext>
                </a:extLst>
              </p:cNvPr>
              <p:cNvSpPr/>
              <p:nvPr/>
            </p:nvSpPr>
            <p:spPr>
              <a:xfrm>
                <a:off x="1652420"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2" name="iŝľïḓé">
              <a:extLst>
                <a:ext uri="{FF2B5EF4-FFF2-40B4-BE49-F238E27FC236}">
                  <a16:creationId xmlns:a16="http://schemas.microsoft.com/office/drawing/2014/main" id="{10823AF3-D303-4967-A0AE-9ED45C11B5A9}"/>
                </a:ext>
              </a:extLst>
            </p:cNvPr>
            <p:cNvSpPr/>
            <p:nvPr/>
          </p:nvSpPr>
          <p:spPr bwMode="auto">
            <a:xfrm>
              <a:off x="1023997" y="4383756"/>
              <a:ext cx="1863219" cy="102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endParaRPr lang="en-US" altLang="zh-CN" sz="110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cxnSp>
          <p:nvCxnSpPr>
            <p:cNvPr id="13" name="直接箭头连接符 12">
              <a:extLst>
                <a:ext uri="{FF2B5EF4-FFF2-40B4-BE49-F238E27FC236}">
                  <a16:creationId xmlns:a16="http://schemas.microsoft.com/office/drawing/2014/main" id="{9177E5D8-C0FE-4899-8F76-798D7E813F4F}"/>
                </a:ext>
              </a:extLst>
            </p:cNvPr>
            <p:cNvCxnSpPr>
              <a:cxnSpLocks/>
              <a:stCxn id="30" idx="4"/>
              <a:endCxn id="12" idx="0"/>
            </p:cNvCxnSpPr>
            <p:nvPr/>
          </p:nvCxnSpPr>
          <p:spPr>
            <a:xfrm>
              <a:off x="1955606" y="3217171"/>
              <a:ext cx="1" cy="1166585"/>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4" name="íśḷîḓê">
              <a:extLst>
                <a:ext uri="{FF2B5EF4-FFF2-40B4-BE49-F238E27FC236}">
                  <a16:creationId xmlns:a16="http://schemas.microsoft.com/office/drawing/2014/main" id="{CCE7B36A-A7D0-495E-845E-E451777675D3}"/>
                </a:ext>
              </a:extLst>
            </p:cNvPr>
            <p:cNvGrpSpPr/>
            <p:nvPr/>
          </p:nvGrpSpPr>
          <p:grpSpPr>
            <a:xfrm>
              <a:off x="3564121" y="2087618"/>
              <a:ext cx="923364" cy="923364"/>
              <a:chOff x="3563471" y="2289362"/>
              <a:chExt cx="923364" cy="923364"/>
            </a:xfrm>
          </p:grpSpPr>
          <p:sp>
            <p:nvSpPr>
              <p:cNvPr id="28" name="îṧ1îḓê">
                <a:extLst>
                  <a:ext uri="{FF2B5EF4-FFF2-40B4-BE49-F238E27FC236}">
                    <a16:creationId xmlns:a16="http://schemas.microsoft.com/office/drawing/2014/main" id="{B288AB68-168D-4AB4-A416-D9EEDBCECB0C}"/>
                  </a:ext>
                </a:extLst>
              </p:cNvPr>
              <p:cNvSpPr/>
              <p:nvPr/>
            </p:nvSpPr>
            <p:spPr>
              <a:xfrm>
                <a:off x="3563471" y="2289362"/>
                <a:ext cx="923364" cy="923364"/>
              </a:xfrm>
              <a:prstGeom prst="ellipse">
                <a:avLst/>
              </a:pr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9" name="islíḍé">
                <a:extLst>
                  <a:ext uri="{FF2B5EF4-FFF2-40B4-BE49-F238E27FC236}">
                    <a16:creationId xmlns:a16="http://schemas.microsoft.com/office/drawing/2014/main" id="{3481595E-9FCE-4162-894B-5C2087E46E1E}"/>
                  </a:ext>
                </a:extLst>
              </p:cNvPr>
              <p:cNvSpPr/>
              <p:nvPr/>
            </p:nvSpPr>
            <p:spPr>
              <a:xfrm>
                <a:off x="3821216"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cxnSp>
          <p:nvCxnSpPr>
            <p:cNvPr id="15" name="直接箭头连接符 14">
              <a:extLst>
                <a:ext uri="{FF2B5EF4-FFF2-40B4-BE49-F238E27FC236}">
                  <a16:creationId xmlns:a16="http://schemas.microsoft.com/office/drawing/2014/main" id="{23B0652F-FEE0-4360-8E50-89180BB1BACB}"/>
                </a:ext>
              </a:extLst>
            </p:cNvPr>
            <p:cNvCxnSpPr>
              <a:cxnSpLocks/>
              <a:stCxn id="28" idx="4"/>
            </p:cNvCxnSpPr>
            <p:nvPr/>
          </p:nvCxnSpPr>
          <p:spPr>
            <a:xfrm>
              <a:off x="4025803" y="3010982"/>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6" name="îşļïḑè">
              <a:extLst>
                <a:ext uri="{FF2B5EF4-FFF2-40B4-BE49-F238E27FC236}">
                  <a16:creationId xmlns:a16="http://schemas.microsoft.com/office/drawing/2014/main" id="{87EC2790-054E-42C2-85DC-A015DC3A9617}"/>
                </a:ext>
              </a:extLst>
            </p:cNvPr>
            <p:cNvGrpSpPr/>
            <p:nvPr/>
          </p:nvGrpSpPr>
          <p:grpSpPr>
            <a:xfrm>
              <a:off x="5428129" y="1881429"/>
              <a:ext cx="1335742" cy="1335742"/>
              <a:chOff x="5428129" y="2083173"/>
              <a:chExt cx="1335742" cy="1335742"/>
            </a:xfrm>
          </p:grpSpPr>
          <p:sp>
            <p:nvSpPr>
              <p:cNvPr id="26" name="îṧlîḍê">
                <a:extLst>
                  <a:ext uri="{FF2B5EF4-FFF2-40B4-BE49-F238E27FC236}">
                    <a16:creationId xmlns:a16="http://schemas.microsoft.com/office/drawing/2014/main" id="{C53C30D6-76C6-46AE-A0EB-5EC0E073F9C6}"/>
                  </a:ext>
                </a:extLst>
              </p:cNvPr>
              <p:cNvSpPr/>
              <p:nvPr/>
            </p:nvSpPr>
            <p:spPr>
              <a:xfrm>
                <a:off x="5428129" y="2083173"/>
                <a:ext cx="1335742" cy="1335742"/>
              </a:xfrm>
              <a:prstGeom prst="ellipse">
                <a:avLst/>
              </a:prstGeom>
              <a:solidFill>
                <a:srgbClr val="0070C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7" name="ïŝļiḑé">
                <a:extLst>
                  <a:ext uri="{FF2B5EF4-FFF2-40B4-BE49-F238E27FC236}">
                    <a16:creationId xmlns:a16="http://schemas.microsoft.com/office/drawing/2014/main" id="{B2793CAE-B19D-42BC-B7C8-9C96486F58FA}"/>
                  </a:ext>
                </a:extLst>
              </p:cNvPr>
              <p:cNvSpPr/>
              <p:nvPr/>
            </p:nvSpPr>
            <p:spPr>
              <a:xfrm>
                <a:off x="5794113"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cxnSp>
          <p:nvCxnSpPr>
            <p:cNvPr id="17" name="直接箭头连接符 16">
              <a:extLst>
                <a:ext uri="{FF2B5EF4-FFF2-40B4-BE49-F238E27FC236}">
                  <a16:creationId xmlns:a16="http://schemas.microsoft.com/office/drawing/2014/main" id="{B067CBD6-61DB-4A23-9122-D29092512302}"/>
                </a:ext>
              </a:extLst>
            </p:cNvPr>
            <p:cNvCxnSpPr>
              <a:cxnSpLocks/>
              <a:stCxn id="26" idx="4"/>
            </p:cNvCxnSpPr>
            <p:nvPr/>
          </p:nvCxnSpPr>
          <p:spPr>
            <a:xfrm>
              <a:off x="6096000" y="3217171"/>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8" name="íṡḷiḋê">
              <a:extLst>
                <a:ext uri="{FF2B5EF4-FFF2-40B4-BE49-F238E27FC236}">
                  <a16:creationId xmlns:a16="http://schemas.microsoft.com/office/drawing/2014/main" id="{5FD8132B-52D2-4E6D-96F3-CE1B066E2610}"/>
                </a:ext>
              </a:extLst>
            </p:cNvPr>
            <p:cNvGrpSpPr/>
            <p:nvPr/>
          </p:nvGrpSpPr>
          <p:grpSpPr>
            <a:xfrm>
              <a:off x="7704515" y="2087618"/>
              <a:ext cx="923364" cy="923364"/>
              <a:chOff x="7705165" y="2289362"/>
              <a:chExt cx="923364" cy="923364"/>
            </a:xfrm>
          </p:grpSpPr>
          <p:sp>
            <p:nvSpPr>
              <p:cNvPr id="24" name="iṧ1idé">
                <a:extLst>
                  <a:ext uri="{FF2B5EF4-FFF2-40B4-BE49-F238E27FC236}">
                    <a16:creationId xmlns:a16="http://schemas.microsoft.com/office/drawing/2014/main" id="{5CE93C02-664B-496D-806F-A7AC799751C5}"/>
                  </a:ext>
                </a:extLst>
              </p:cNvPr>
              <p:cNvSpPr/>
              <p:nvPr/>
            </p:nvSpPr>
            <p:spPr>
              <a:xfrm>
                <a:off x="7705165" y="2289362"/>
                <a:ext cx="923364" cy="923364"/>
              </a:xfrm>
              <a:prstGeom prst="ellipse">
                <a:avLst/>
              </a:pr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î$ḻidê">
                <a:extLst>
                  <a:ext uri="{FF2B5EF4-FFF2-40B4-BE49-F238E27FC236}">
                    <a16:creationId xmlns:a16="http://schemas.microsoft.com/office/drawing/2014/main" id="{940558B4-9122-4D77-AA37-83E8D28228FD}"/>
                  </a:ext>
                </a:extLst>
              </p:cNvPr>
              <p:cNvSpPr/>
              <p:nvPr/>
            </p:nvSpPr>
            <p:spPr>
              <a:xfrm>
                <a:off x="7962910"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cxnSp>
          <p:nvCxnSpPr>
            <p:cNvPr id="19" name="直接箭头连接符 18">
              <a:extLst>
                <a:ext uri="{FF2B5EF4-FFF2-40B4-BE49-F238E27FC236}">
                  <a16:creationId xmlns:a16="http://schemas.microsoft.com/office/drawing/2014/main" id="{76E3CE7A-4502-4BE0-BD68-A15A661407E0}"/>
                </a:ext>
              </a:extLst>
            </p:cNvPr>
            <p:cNvCxnSpPr>
              <a:cxnSpLocks/>
              <a:stCxn id="24" idx="4"/>
            </p:cNvCxnSpPr>
            <p:nvPr/>
          </p:nvCxnSpPr>
          <p:spPr>
            <a:xfrm>
              <a:off x="8166197" y="3010982"/>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20" name="ïşḷiḋè">
              <a:extLst>
                <a:ext uri="{FF2B5EF4-FFF2-40B4-BE49-F238E27FC236}">
                  <a16:creationId xmlns:a16="http://schemas.microsoft.com/office/drawing/2014/main" id="{6846F5BE-69C9-4616-B905-03FF108C8391}"/>
                </a:ext>
              </a:extLst>
            </p:cNvPr>
            <p:cNvGrpSpPr/>
            <p:nvPr/>
          </p:nvGrpSpPr>
          <p:grpSpPr>
            <a:xfrm>
              <a:off x="9568522" y="1881429"/>
              <a:ext cx="1335742" cy="1335742"/>
              <a:chOff x="9569823" y="2083173"/>
              <a:chExt cx="1335742" cy="1335742"/>
            </a:xfrm>
          </p:grpSpPr>
          <p:sp>
            <p:nvSpPr>
              <p:cNvPr id="22" name="íSḻîḑe">
                <a:extLst>
                  <a:ext uri="{FF2B5EF4-FFF2-40B4-BE49-F238E27FC236}">
                    <a16:creationId xmlns:a16="http://schemas.microsoft.com/office/drawing/2014/main" id="{9D006AE6-6EF4-417C-93A2-09201BC97A79}"/>
                  </a:ext>
                </a:extLst>
              </p:cNvPr>
              <p:cNvSpPr/>
              <p:nvPr/>
            </p:nvSpPr>
            <p:spPr>
              <a:xfrm>
                <a:off x="9569823" y="2083173"/>
                <a:ext cx="1335742" cy="1335742"/>
              </a:xfrm>
              <a:prstGeom prst="ellipse">
                <a:avLst/>
              </a:prstGeom>
              <a:solidFill>
                <a:srgbClr val="025BB5"/>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3" name="îŝļíḑé">
                <a:extLst>
                  <a:ext uri="{FF2B5EF4-FFF2-40B4-BE49-F238E27FC236}">
                    <a16:creationId xmlns:a16="http://schemas.microsoft.com/office/drawing/2014/main" id="{133387E7-BE74-407D-AF19-CD45C4941726}"/>
                  </a:ext>
                </a:extLst>
              </p:cNvPr>
              <p:cNvSpPr/>
              <p:nvPr/>
            </p:nvSpPr>
            <p:spPr>
              <a:xfrm>
                <a:off x="9935808"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cxnSp>
          <p:nvCxnSpPr>
            <p:cNvPr id="21" name="直接箭头连接符 20">
              <a:extLst>
                <a:ext uri="{FF2B5EF4-FFF2-40B4-BE49-F238E27FC236}">
                  <a16:creationId xmlns:a16="http://schemas.microsoft.com/office/drawing/2014/main" id="{CBD3B49D-A231-41D7-AD7C-49198850523A}"/>
                </a:ext>
              </a:extLst>
            </p:cNvPr>
            <p:cNvCxnSpPr>
              <a:cxnSpLocks/>
              <a:stCxn id="22" idx="4"/>
            </p:cNvCxnSpPr>
            <p:nvPr/>
          </p:nvCxnSpPr>
          <p:spPr>
            <a:xfrm>
              <a:off x="10236393" y="3217171"/>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sp>
        <p:nvSpPr>
          <p:cNvPr id="32" name="矩形 31">
            <a:extLst>
              <a:ext uri="{FF2B5EF4-FFF2-40B4-BE49-F238E27FC236}">
                <a16:creationId xmlns:a16="http://schemas.microsoft.com/office/drawing/2014/main" id="{273143DA-7A4A-4F0E-9371-D2890C7F43BA}"/>
              </a:ext>
            </a:extLst>
          </p:cNvPr>
          <p:cNvSpPr/>
          <p:nvPr/>
        </p:nvSpPr>
        <p:spPr>
          <a:xfrm>
            <a:off x="1023996" y="4433381"/>
            <a:ext cx="1863219" cy="1429302"/>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rPr>
              <a:t>请输入小标题</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05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sp>
        <p:nvSpPr>
          <p:cNvPr id="33" name="矩形 32">
            <a:extLst>
              <a:ext uri="{FF2B5EF4-FFF2-40B4-BE49-F238E27FC236}">
                <a16:creationId xmlns:a16="http://schemas.microsoft.com/office/drawing/2014/main" id="{4D88DC08-DB72-4A8B-8D9B-FC6882738B17}"/>
              </a:ext>
            </a:extLst>
          </p:cNvPr>
          <p:cNvSpPr/>
          <p:nvPr/>
        </p:nvSpPr>
        <p:spPr>
          <a:xfrm>
            <a:off x="5164389" y="4433380"/>
            <a:ext cx="1863219" cy="1429302"/>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rPr>
              <a:t>请输入小标题</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sp>
        <p:nvSpPr>
          <p:cNvPr id="34" name="矩形 33">
            <a:extLst>
              <a:ext uri="{FF2B5EF4-FFF2-40B4-BE49-F238E27FC236}">
                <a16:creationId xmlns:a16="http://schemas.microsoft.com/office/drawing/2014/main" id="{0F64C89D-90BC-4A34-8492-736BA281E2A2}"/>
              </a:ext>
            </a:extLst>
          </p:cNvPr>
          <p:cNvSpPr/>
          <p:nvPr/>
        </p:nvSpPr>
        <p:spPr>
          <a:xfrm>
            <a:off x="3093799" y="4042569"/>
            <a:ext cx="1863219" cy="1429302"/>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rPr>
              <a:t>请输入小标题</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sp>
        <p:nvSpPr>
          <p:cNvPr id="35" name="矩形 34">
            <a:extLst>
              <a:ext uri="{FF2B5EF4-FFF2-40B4-BE49-F238E27FC236}">
                <a16:creationId xmlns:a16="http://schemas.microsoft.com/office/drawing/2014/main" id="{E495EFF6-BF76-4A1E-B533-FCCF8F6FF535}"/>
              </a:ext>
            </a:extLst>
          </p:cNvPr>
          <p:cNvSpPr/>
          <p:nvPr/>
        </p:nvSpPr>
        <p:spPr>
          <a:xfrm>
            <a:off x="9304784" y="4433379"/>
            <a:ext cx="1863219" cy="1429302"/>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rPr>
              <a:t>请输入小标题</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sp>
        <p:nvSpPr>
          <p:cNvPr id="36" name="矩形 35">
            <a:extLst>
              <a:ext uri="{FF2B5EF4-FFF2-40B4-BE49-F238E27FC236}">
                <a16:creationId xmlns:a16="http://schemas.microsoft.com/office/drawing/2014/main" id="{1B94C514-FE62-445C-88C9-8394CFC5B6F1}"/>
              </a:ext>
            </a:extLst>
          </p:cNvPr>
          <p:cNvSpPr/>
          <p:nvPr/>
        </p:nvSpPr>
        <p:spPr>
          <a:xfrm>
            <a:off x="7234191" y="4042569"/>
            <a:ext cx="1863219" cy="1429302"/>
          </a:xfrm>
          <a:prstGeom prst="rect">
            <a:avLst/>
          </a:prstGeom>
        </p:spPr>
        <p:txBody>
          <a:bodyPr wrap="square">
            <a:spAutoFit/>
          </a:bodyPr>
          <a:lstStyle/>
          <a:p>
            <a:pPr algn="ctr">
              <a:lnSpc>
                <a:spcPct val="150000"/>
              </a:lnSpc>
              <a:spcAft>
                <a:spcPts val="600"/>
              </a:spcAft>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rPr>
              <a:t>请输入小标题</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a:p>
            <a:pPr algn="ctr">
              <a:lnSpc>
                <a:spcPct val="150000"/>
              </a:lnSpc>
            </a:pPr>
            <a:r>
              <a:rPr lang="zh-CN" altLang="en-US"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rPr>
              <a:t>请输入您的正文内容</a:t>
            </a:r>
            <a:endParaRPr lang="en-US" altLang="zh-CN" sz="1200" dirty="0">
              <a:solidFill>
                <a:srgbClr val="005699"/>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sp>
        <p:nvSpPr>
          <p:cNvPr id="38" name="文本框 37">
            <a:extLst>
              <a:ext uri="{FF2B5EF4-FFF2-40B4-BE49-F238E27FC236}">
                <a16:creationId xmlns:a16="http://schemas.microsoft.com/office/drawing/2014/main" id="{A8D147E4-D804-4834-8F7D-D564BBB19AFA}"/>
              </a:ext>
            </a:extLst>
          </p:cNvPr>
          <p:cNvSpPr txBox="1"/>
          <p:nvPr/>
        </p:nvSpPr>
        <p:spPr>
          <a:xfrm>
            <a:off x="665043" y="328398"/>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5699"/>
                </a:solidFill>
                <a:effectLst/>
                <a:uLnTx/>
                <a:uFillTx/>
                <a:latin typeface="微软雅黑" panose="020B0503020204020204" pitchFamily="34" charset="-122"/>
                <a:ea typeface="微软雅黑" panose="020B0503020204020204" pitchFamily="34" charset="-122"/>
                <a:cs typeface="+mn-cs"/>
              </a:rPr>
              <a:t>单击输入标题</a:t>
            </a:r>
          </a:p>
        </p:txBody>
      </p:sp>
    </p:spTree>
    <p:extLst>
      <p:ext uri="{BB962C8B-B14F-4D97-AF65-F5344CB8AC3E}">
        <p14:creationId xmlns:p14="http://schemas.microsoft.com/office/powerpoint/2010/main" val="2773920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2547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微软雅黑"/>
        <a:cs typeface=""/>
      </a:majorFont>
      <a:minorFont>
        <a:latin typeface="Arial Blac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TotalTime>
  <Words>673</Words>
  <Application>Microsoft Office PowerPoint</Application>
  <PresentationFormat>宽屏</PresentationFormat>
  <Paragraphs>128</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方正公文小标宋</vt:lpstr>
      <vt:lpstr>华文新魏</vt:lpstr>
      <vt:lpstr>字魂105号-简雅黑</vt:lpstr>
      <vt:lpstr>Arial</vt:lpstr>
      <vt:lpstr>Arial Black</vt:lpstr>
      <vt:lpstr>Calibri</vt:lpstr>
      <vt:lpstr>Times New Roman</vt:lpstr>
      <vt:lpstr>等线</vt:lpstr>
      <vt:lpstr>楷体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Taniaq</dc:creator>
  <cp:lastModifiedBy>nic</cp:lastModifiedBy>
  <cp:revision>22</cp:revision>
  <dcterms:created xsi:type="dcterms:W3CDTF">2022-06-23T04:19:36Z</dcterms:created>
  <dcterms:modified xsi:type="dcterms:W3CDTF">2025-01-03T10:50:01Z</dcterms:modified>
</cp:coreProperties>
</file>